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7052" r:id="rId4"/>
  </p:sldMasterIdLst>
  <p:notesMasterIdLst>
    <p:notesMasterId r:id="rId32"/>
  </p:notesMasterIdLst>
  <p:handoutMasterIdLst>
    <p:handoutMasterId r:id="rId33"/>
  </p:handoutMasterIdLst>
  <p:sldIdLst>
    <p:sldId id="270" r:id="rId5"/>
    <p:sldId id="274" r:id="rId6"/>
    <p:sldId id="327" r:id="rId7"/>
    <p:sldId id="4665" r:id="rId8"/>
    <p:sldId id="4703" r:id="rId9"/>
    <p:sldId id="4700" r:id="rId10"/>
    <p:sldId id="4701" r:id="rId11"/>
    <p:sldId id="4666" r:id="rId12"/>
    <p:sldId id="317" r:id="rId13"/>
    <p:sldId id="4667" r:id="rId14"/>
    <p:sldId id="4668" r:id="rId15"/>
    <p:sldId id="4669" r:id="rId16"/>
    <p:sldId id="4670" r:id="rId17"/>
    <p:sldId id="4671" r:id="rId18"/>
    <p:sldId id="4672" r:id="rId19"/>
    <p:sldId id="4673" r:id="rId20"/>
    <p:sldId id="4674" r:id="rId21"/>
    <p:sldId id="4675" r:id="rId22"/>
    <p:sldId id="4676" r:id="rId23"/>
    <p:sldId id="4677" r:id="rId24"/>
    <p:sldId id="4678" r:id="rId25"/>
    <p:sldId id="4684" r:id="rId26"/>
    <p:sldId id="4683" r:id="rId27"/>
    <p:sldId id="4685" r:id="rId28"/>
    <p:sldId id="4686" r:id="rId29"/>
    <p:sldId id="4687" r:id="rId30"/>
    <p:sldId id="308" r:id="rId31"/>
  </p:sldIdLst>
  <p:sldSz cx="9144000" cy="6858000" type="screen4x3"/>
  <p:notesSz cx="7010400" cy="9296400"/>
  <p:custDataLst>
    <p:tags r:id="rId34"/>
  </p:custDataLst>
  <p:defaultTextStyle>
    <a:defPPr>
      <a:defRPr lang="en-GB"/>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41">
          <p15:clr>
            <a:srgbClr val="A4A3A4"/>
          </p15:clr>
        </p15:guide>
        <p15:guide id="2" orient="horz" pos="3657">
          <p15:clr>
            <a:srgbClr val="A4A3A4"/>
          </p15:clr>
        </p15:guide>
        <p15:guide id="3" orient="horz" pos="490">
          <p15:clr>
            <a:srgbClr val="A4A3A4"/>
          </p15:clr>
        </p15:guide>
        <p15:guide id="4" orient="horz" pos="2886">
          <p15:clr>
            <a:srgbClr val="A4A3A4"/>
          </p15:clr>
        </p15:guide>
        <p15:guide id="5" orient="horz" pos="4111">
          <p15:clr>
            <a:srgbClr val="A4A3A4"/>
          </p15:clr>
        </p15:guide>
        <p15:guide id="6" orient="horz" pos="717">
          <p15:clr>
            <a:srgbClr val="A4A3A4"/>
          </p15:clr>
        </p15:guide>
        <p15:guide id="7" orient="horz" pos="4020">
          <p15:clr>
            <a:srgbClr val="A4A3A4"/>
          </p15:clr>
        </p15:guide>
        <p15:guide id="8" orient="horz" pos="890">
          <p15:clr>
            <a:srgbClr val="A4A3A4"/>
          </p15:clr>
        </p15:guide>
        <p15:guide id="9" pos="4201">
          <p15:clr>
            <a:srgbClr val="A4A3A4"/>
          </p15:clr>
        </p15:guide>
        <p15:guide id="10" pos="5499">
          <p15:clr>
            <a:srgbClr val="A4A3A4"/>
          </p15:clr>
        </p15:guide>
        <p15:guide id="11" pos="277">
          <p15:clr>
            <a:srgbClr val="A4A3A4"/>
          </p15:clr>
        </p15:guide>
        <p15:guide id="12" pos="2880">
          <p15:clr>
            <a:srgbClr val="A4A3A4"/>
          </p15:clr>
        </p15:guide>
        <p15:guide id="13" pos="3198">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mba Ngweny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150"/>
    <a:srgbClr val="171717"/>
    <a:srgbClr val="FFFFFF"/>
    <a:srgbClr val="FF3399"/>
    <a:srgbClr val="DDC79F"/>
    <a:srgbClr val="FFCC00"/>
    <a:srgbClr val="00FF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724" autoAdjust="0"/>
  </p:normalViewPr>
  <p:slideViewPr>
    <p:cSldViewPr>
      <p:cViewPr varScale="1">
        <p:scale>
          <a:sx n="62" d="100"/>
          <a:sy n="62" d="100"/>
        </p:scale>
        <p:origin x="1400" y="56"/>
      </p:cViewPr>
      <p:guideLst>
        <p:guide orient="horz" pos="141"/>
        <p:guide orient="horz" pos="3657"/>
        <p:guide orient="horz" pos="490"/>
        <p:guide orient="horz" pos="2886"/>
        <p:guide orient="horz" pos="4111"/>
        <p:guide orient="horz" pos="717"/>
        <p:guide orient="horz" pos="4020"/>
        <p:guide orient="horz" pos="890"/>
        <p:guide pos="4201"/>
        <p:guide pos="5499"/>
        <p:guide pos="277"/>
        <p:guide pos="2880"/>
        <p:guide pos="3198"/>
      </p:guideLst>
    </p:cSldViewPr>
  </p:slideViewPr>
  <p:outlineViewPr>
    <p:cViewPr>
      <p:scale>
        <a:sx n="33" d="100"/>
        <a:sy n="33" d="100"/>
      </p:scale>
      <p:origin x="0" y="-14748"/>
    </p:cViewPr>
  </p:outlineViewPr>
  <p:notesTextViewPr>
    <p:cViewPr>
      <p:scale>
        <a:sx n="400" d="100"/>
        <a:sy n="400" d="100"/>
      </p:scale>
      <p:origin x="0" y="0"/>
    </p:cViewPr>
  </p:notesTextViewPr>
  <p:sorterViewPr>
    <p:cViewPr>
      <p:scale>
        <a:sx n="70" d="100"/>
        <a:sy n="70" d="100"/>
      </p:scale>
      <p:origin x="0" y="0"/>
    </p:cViewPr>
  </p:sorterViewPr>
  <p:notesViewPr>
    <p:cSldViewPr>
      <p:cViewPr varScale="1">
        <p:scale>
          <a:sx n="61" d="100"/>
          <a:sy n="61" d="100"/>
        </p:scale>
        <p:origin x="-2874" y="-96"/>
      </p:cViewPr>
      <p:guideLst>
        <p:guide orient="horz" pos="2928"/>
        <p:guide pos="220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694A0FD-0397-4D49-9E0E-6494FB7A4FAB}"/>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19442" tIns="0" rIns="19442" bIns="0" numCol="1" anchor="t" anchorCtr="0" compatLnSpc="1">
            <a:prstTxWarp prst="textNoShape">
              <a:avLst/>
            </a:prstTxWarp>
          </a:bodyPr>
          <a:lstStyle>
            <a:lvl1pPr defTabSz="777697" eaLnBrk="0" hangingPunct="0">
              <a:defRPr sz="1000" b="0" i="0">
                <a:solidFill>
                  <a:schemeClr val="tx2"/>
                </a:solidFill>
                <a:latin typeface="Verdana" pitchFamily="34" charset="0"/>
                <a:ea typeface="+mn-ea"/>
                <a:cs typeface="+mn-cs"/>
              </a:defRPr>
            </a:lvl1pPr>
          </a:lstStyle>
          <a:p>
            <a:pPr>
              <a:defRPr/>
            </a:pPr>
            <a:endParaRPr lang="en-GB"/>
          </a:p>
        </p:txBody>
      </p:sp>
      <p:sp>
        <p:nvSpPr>
          <p:cNvPr id="3075" name="Rectangle 3">
            <a:extLst>
              <a:ext uri="{FF2B5EF4-FFF2-40B4-BE49-F238E27FC236}">
                <a16:creationId xmlns:a16="http://schemas.microsoft.com/office/drawing/2014/main" id="{9DEEA555-0FC3-45A7-B4F3-277AA2E410B2}"/>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19442" tIns="0" rIns="19442" bIns="0" numCol="1" anchor="t" anchorCtr="0" compatLnSpc="1">
            <a:prstTxWarp prst="textNoShape">
              <a:avLst/>
            </a:prstTxWarp>
          </a:bodyPr>
          <a:lstStyle>
            <a:lvl1pPr algn="r" defTabSz="777697" eaLnBrk="0" hangingPunct="0">
              <a:defRPr sz="1000" b="0" i="0">
                <a:solidFill>
                  <a:schemeClr val="tx2"/>
                </a:solidFill>
                <a:latin typeface="Verdana" pitchFamily="34" charset="0"/>
                <a:ea typeface="+mn-ea"/>
                <a:cs typeface="+mn-cs"/>
              </a:defRPr>
            </a:lvl1pPr>
          </a:lstStyle>
          <a:p>
            <a:pPr>
              <a:defRPr/>
            </a:pPr>
            <a:endParaRPr lang="en-GB"/>
          </a:p>
        </p:txBody>
      </p:sp>
      <p:sp>
        <p:nvSpPr>
          <p:cNvPr id="3076" name="Rectangle 4">
            <a:extLst>
              <a:ext uri="{FF2B5EF4-FFF2-40B4-BE49-F238E27FC236}">
                <a16:creationId xmlns:a16="http://schemas.microsoft.com/office/drawing/2014/main" id="{B6BA0EAF-1E48-4318-BC1D-799FA7BE82B8}"/>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19442" tIns="0" rIns="19442" bIns="0" numCol="1" anchor="b" anchorCtr="0" compatLnSpc="1">
            <a:prstTxWarp prst="textNoShape">
              <a:avLst/>
            </a:prstTxWarp>
          </a:bodyPr>
          <a:lstStyle>
            <a:lvl1pPr defTabSz="777697" eaLnBrk="0" hangingPunct="0">
              <a:defRPr sz="1000" b="0" i="0">
                <a:solidFill>
                  <a:schemeClr val="tx2"/>
                </a:solidFill>
                <a:latin typeface="Verdana" pitchFamily="34" charset="0"/>
                <a:ea typeface="+mn-ea"/>
                <a:cs typeface="+mn-cs"/>
              </a:defRPr>
            </a:lvl1pPr>
          </a:lstStyle>
          <a:p>
            <a:pPr>
              <a:defRPr/>
            </a:pPr>
            <a:endParaRPr lang="en-GB"/>
          </a:p>
        </p:txBody>
      </p:sp>
      <p:sp>
        <p:nvSpPr>
          <p:cNvPr id="3077" name="Rectangle 5">
            <a:extLst>
              <a:ext uri="{FF2B5EF4-FFF2-40B4-BE49-F238E27FC236}">
                <a16:creationId xmlns:a16="http://schemas.microsoft.com/office/drawing/2014/main" id="{5DA84EC6-AE37-4912-B52C-85439D0F15EB}"/>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19442" tIns="0" rIns="19442" bIns="0" numCol="1" anchor="b" anchorCtr="0" compatLnSpc="1">
            <a:prstTxWarp prst="textNoShape">
              <a:avLst/>
            </a:prstTxWarp>
          </a:bodyPr>
          <a:lstStyle>
            <a:lvl1pPr algn="r" defTabSz="776288">
              <a:defRPr sz="1000" b="0">
                <a:solidFill>
                  <a:schemeClr val="tx2"/>
                </a:solidFill>
                <a:latin typeface="Verdana" panose="020B0604030504040204" pitchFamily="34" charset="0"/>
                <a:cs typeface="Arial" panose="020B0604020202020204" pitchFamily="34" charset="0"/>
              </a:defRPr>
            </a:lvl1pPr>
          </a:lstStyle>
          <a:p>
            <a:pPr>
              <a:defRPr/>
            </a:pPr>
            <a:fld id="{BD2C74D5-2BDA-42EF-8AAB-C9F315AC6DA8}" type="slidenum">
              <a:rPr lang="en-GB" altLang="en-US"/>
              <a:pPr>
                <a:defRPr/>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114CFBA-A49E-40A0-87C0-6C5DD23C9848}"/>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19442" tIns="0" rIns="19442" bIns="0" numCol="1" anchor="t" anchorCtr="0" compatLnSpc="1">
            <a:prstTxWarp prst="textNoShape">
              <a:avLst/>
            </a:prstTxWarp>
          </a:bodyPr>
          <a:lstStyle>
            <a:lvl1pPr defTabSz="777697" eaLnBrk="0" hangingPunct="0">
              <a:defRPr sz="1000" b="0" i="0">
                <a:solidFill>
                  <a:schemeClr val="tx2"/>
                </a:solidFill>
                <a:latin typeface="Verdana" pitchFamily="34" charset="0"/>
                <a:ea typeface="+mn-ea"/>
                <a:cs typeface="+mn-cs"/>
              </a:defRPr>
            </a:lvl1pPr>
          </a:lstStyle>
          <a:p>
            <a:pPr>
              <a:defRPr/>
            </a:pPr>
            <a:endParaRPr lang="en-GB"/>
          </a:p>
        </p:txBody>
      </p:sp>
      <p:sp>
        <p:nvSpPr>
          <p:cNvPr id="2051" name="Rectangle 3">
            <a:extLst>
              <a:ext uri="{FF2B5EF4-FFF2-40B4-BE49-F238E27FC236}">
                <a16:creationId xmlns:a16="http://schemas.microsoft.com/office/drawing/2014/main" id="{621D9811-356D-491C-990E-DF56E43EEF5B}"/>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19442" tIns="0" rIns="19442" bIns="0" numCol="1" anchor="t" anchorCtr="0" compatLnSpc="1">
            <a:prstTxWarp prst="textNoShape">
              <a:avLst/>
            </a:prstTxWarp>
          </a:bodyPr>
          <a:lstStyle>
            <a:lvl1pPr algn="r" defTabSz="777697" eaLnBrk="0" hangingPunct="0">
              <a:defRPr sz="1000" b="0" i="0">
                <a:solidFill>
                  <a:schemeClr val="tx2"/>
                </a:solidFill>
                <a:latin typeface="Verdana" pitchFamily="34" charset="0"/>
                <a:ea typeface="+mn-ea"/>
                <a:cs typeface="+mn-cs"/>
              </a:defRPr>
            </a:lvl1pPr>
          </a:lstStyle>
          <a:p>
            <a:pPr>
              <a:defRPr/>
            </a:pPr>
            <a:endParaRPr lang="en-GB"/>
          </a:p>
        </p:txBody>
      </p:sp>
      <p:sp>
        <p:nvSpPr>
          <p:cNvPr id="2052" name="Rectangle 4">
            <a:extLst>
              <a:ext uri="{FF2B5EF4-FFF2-40B4-BE49-F238E27FC236}">
                <a16:creationId xmlns:a16="http://schemas.microsoft.com/office/drawing/2014/main" id="{9FAC2EC0-F97F-4ADF-AA6E-2B90219B594E}"/>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19442" tIns="0" rIns="19442" bIns="0" numCol="1" anchor="b" anchorCtr="0" compatLnSpc="1">
            <a:prstTxWarp prst="textNoShape">
              <a:avLst/>
            </a:prstTxWarp>
          </a:bodyPr>
          <a:lstStyle>
            <a:lvl1pPr defTabSz="777697" eaLnBrk="0" hangingPunct="0">
              <a:defRPr sz="1000" b="0" i="0">
                <a:solidFill>
                  <a:schemeClr val="tx2"/>
                </a:solidFill>
                <a:latin typeface="Verdana" pitchFamily="34" charset="0"/>
                <a:ea typeface="+mn-ea"/>
                <a:cs typeface="+mn-cs"/>
              </a:defRPr>
            </a:lvl1pPr>
          </a:lstStyle>
          <a:p>
            <a:pPr>
              <a:defRPr/>
            </a:pPr>
            <a:endParaRPr lang="en-GB"/>
          </a:p>
        </p:txBody>
      </p:sp>
      <p:sp>
        <p:nvSpPr>
          <p:cNvPr id="2053" name="Rectangle 5">
            <a:extLst>
              <a:ext uri="{FF2B5EF4-FFF2-40B4-BE49-F238E27FC236}">
                <a16:creationId xmlns:a16="http://schemas.microsoft.com/office/drawing/2014/main" id="{A5ED9E50-5CB4-484A-A686-C6530D903030}"/>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19442" tIns="0" rIns="19442" bIns="0" numCol="1" anchor="b" anchorCtr="0" compatLnSpc="1">
            <a:prstTxWarp prst="textNoShape">
              <a:avLst/>
            </a:prstTxWarp>
          </a:bodyPr>
          <a:lstStyle>
            <a:lvl1pPr algn="r" defTabSz="776288">
              <a:defRPr sz="1000" b="0">
                <a:solidFill>
                  <a:schemeClr val="tx2"/>
                </a:solidFill>
                <a:latin typeface="Verdana" panose="020B0604030504040204" pitchFamily="34" charset="0"/>
                <a:cs typeface="Arial" panose="020B0604020202020204" pitchFamily="34" charset="0"/>
              </a:defRPr>
            </a:lvl1pPr>
          </a:lstStyle>
          <a:p>
            <a:pPr>
              <a:defRPr/>
            </a:pPr>
            <a:fld id="{A6A37425-6727-45D8-9BE2-911ACD11FB10}" type="slidenum">
              <a:rPr lang="en-GB" altLang="en-US"/>
              <a:pPr>
                <a:defRPr/>
              </a:pPr>
              <a:t>‹#›</a:t>
            </a:fld>
            <a:endParaRPr lang="en-GB" altLang="en-US" dirty="0"/>
          </a:p>
        </p:txBody>
      </p:sp>
      <p:sp>
        <p:nvSpPr>
          <p:cNvPr id="2054" name="Rectangle 6">
            <a:extLst>
              <a:ext uri="{FF2B5EF4-FFF2-40B4-BE49-F238E27FC236}">
                <a16:creationId xmlns:a16="http://schemas.microsoft.com/office/drawing/2014/main" id="{CA454B2C-1F4F-403B-8477-F4C47CA47303}"/>
              </a:ext>
            </a:extLst>
          </p:cNvPr>
          <p:cNvSpPr>
            <a:spLocks noGrp="1" noChangeArrowheads="1"/>
          </p:cNvSpPr>
          <p:nvPr>
            <p:ph type="body" sz="quarter" idx="3"/>
          </p:nvPr>
        </p:nvSpPr>
        <p:spPr bwMode="auto">
          <a:xfrm>
            <a:off x="682625" y="4154488"/>
            <a:ext cx="5570538" cy="4675187"/>
          </a:xfrm>
          <a:prstGeom prst="rect">
            <a:avLst/>
          </a:prstGeom>
          <a:noFill/>
          <a:ln w="9525">
            <a:noFill/>
            <a:miter lim="800000"/>
            <a:headEnd/>
            <a:tailEnd/>
          </a:ln>
          <a:effectLst/>
        </p:spPr>
        <p:txBody>
          <a:bodyPr vert="horz" wrap="square" lIns="93975" tIns="46988" rIns="93975" bIns="46988" numCol="1" anchor="t" anchorCtr="0" compatLnSpc="1">
            <a:prstTxWarp prst="textNoShape">
              <a:avLst/>
            </a:prstTxWarp>
          </a:bodyPr>
          <a:lstStyle/>
          <a:p>
            <a:pPr lvl="0"/>
            <a:r>
              <a:rPr lang="en-GB" noProof="0" dirty="0"/>
              <a:t>Click to edit Master text styles</a:t>
            </a:r>
          </a:p>
          <a:p>
            <a:pPr lvl="0"/>
            <a:r>
              <a:rPr lang="en-GB" noProof="0" dirty="0"/>
              <a:t>Second level</a:t>
            </a:r>
          </a:p>
          <a:p>
            <a:pPr lvl="0"/>
            <a:r>
              <a:rPr lang="en-GB" noProof="0" dirty="0"/>
              <a:t>Third level</a:t>
            </a:r>
          </a:p>
          <a:p>
            <a:pPr lvl="0"/>
            <a:r>
              <a:rPr lang="en-GB" noProof="0" dirty="0"/>
              <a:t>Fourth level</a:t>
            </a:r>
          </a:p>
          <a:p>
            <a:pPr lvl="0"/>
            <a:r>
              <a:rPr lang="en-GB" noProof="0" dirty="0"/>
              <a:t>Fifth level</a:t>
            </a:r>
          </a:p>
        </p:txBody>
      </p:sp>
      <p:sp>
        <p:nvSpPr>
          <p:cNvPr id="6151" name="Rectangle 7">
            <a:extLst>
              <a:ext uri="{FF2B5EF4-FFF2-40B4-BE49-F238E27FC236}">
                <a16:creationId xmlns:a16="http://schemas.microsoft.com/office/drawing/2014/main" id="{4522B028-5594-44A8-A3BF-491D7F5ECA33}"/>
              </a:ext>
            </a:extLst>
          </p:cNvPr>
          <p:cNvSpPr>
            <a:spLocks noGrp="1" noRot="1" noChangeAspect="1" noChangeArrowheads="1" noTextEdit="1"/>
          </p:cNvSpPr>
          <p:nvPr>
            <p:ph type="sldImg" idx="2"/>
          </p:nvPr>
        </p:nvSpPr>
        <p:spPr bwMode="auto">
          <a:xfrm>
            <a:off x="1119188" y="490538"/>
            <a:ext cx="4659312" cy="3494087"/>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sp>
      <p:sp>
        <p:nvSpPr>
          <p:cNvPr id="19464" name="Rectangle 8">
            <a:extLst>
              <a:ext uri="{FF2B5EF4-FFF2-40B4-BE49-F238E27FC236}">
                <a16:creationId xmlns:a16="http://schemas.microsoft.com/office/drawing/2014/main" id="{5CD85E59-A9AE-4520-84CA-C24EBD1798CB}"/>
              </a:ext>
            </a:extLst>
          </p:cNvPr>
          <p:cNvSpPr>
            <a:spLocks noChangeArrowheads="1"/>
          </p:cNvSpPr>
          <p:nvPr/>
        </p:nvSpPr>
        <p:spPr bwMode="auto">
          <a:xfrm>
            <a:off x="6237288" y="9464675"/>
            <a:ext cx="190500" cy="463550"/>
          </a:xfrm>
          <a:prstGeom prst="rect">
            <a:avLst/>
          </a:prstGeom>
          <a:noFill/>
          <a:ln>
            <a:noFill/>
          </a:ln>
        </p:spPr>
        <p:txBody>
          <a:bodyPr wrap="none" lIns="93975" tIns="46988" rIns="93975" bIns="46988">
            <a:spAutoFit/>
          </a:bodyPr>
          <a:lstStyle>
            <a:lvl1pPr defTabSz="776288" eaLnBrk="0" hangingPunct="0">
              <a:defRPr sz="2400" b="1">
                <a:solidFill>
                  <a:schemeClr val="tx1"/>
                </a:solidFill>
                <a:latin typeface="Times New Roman" pitchFamily="18" charset="0"/>
                <a:ea typeface="MS PGothic" pitchFamily="34" charset="-128"/>
              </a:defRPr>
            </a:lvl1pPr>
            <a:lvl2pPr marL="742950" indent="-285750" defTabSz="776288" eaLnBrk="0" hangingPunct="0">
              <a:defRPr sz="2400" b="1">
                <a:solidFill>
                  <a:schemeClr val="tx1"/>
                </a:solidFill>
                <a:latin typeface="Times New Roman" pitchFamily="18" charset="0"/>
                <a:ea typeface="MS PGothic" pitchFamily="34" charset="-128"/>
              </a:defRPr>
            </a:lvl2pPr>
            <a:lvl3pPr marL="1143000" indent="-228600" defTabSz="776288" eaLnBrk="0" hangingPunct="0">
              <a:defRPr sz="2400" b="1">
                <a:solidFill>
                  <a:schemeClr val="tx1"/>
                </a:solidFill>
                <a:latin typeface="Times New Roman" pitchFamily="18" charset="0"/>
                <a:ea typeface="MS PGothic" pitchFamily="34" charset="-128"/>
              </a:defRPr>
            </a:lvl3pPr>
            <a:lvl4pPr marL="1600200" indent="-228600" defTabSz="776288" eaLnBrk="0" hangingPunct="0">
              <a:defRPr sz="2400" b="1">
                <a:solidFill>
                  <a:schemeClr val="tx1"/>
                </a:solidFill>
                <a:latin typeface="Times New Roman" pitchFamily="18" charset="0"/>
                <a:ea typeface="MS PGothic" pitchFamily="34" charset="-128"/>
              </a:defRPr>
            </a:lvl4pPr>
            <a:lvl5pPr marL="2057400" indent="-228600" defTabSz="776288" eaLnBrk="0" hangingPunct="0">
              <a:defRPr sz="2400" b="1">
                <a:solidFill>
                  <a:schemeClr val="tx1"/>
                </a:solidFill>
                <a:latin typeface="Times New Roman" pitchFamily="18" charset="0"/>
                <a:ea typeface="MS PGothic" pitchFamily="34" charset="-128"/>
              </a:defRPr>
            </a:lvl5pPr>
            <a:lvl6pPr marL="2514600" indent="-228600" defTabSz="776288"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defTabSz="776288"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defTabSz="776288"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defTabSz="776288"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spcBef>
                <a:spcPct val="50000"/>
              </a:spcBef>
              <a:defRPr/>
            </a:pPr>
            <a:endParaRPr lang="en-US" altLang="en-US" b="0" dirty="0">
              <a:latin typeface="Verdana" pitchFamily="34" charset="0"/>
            </a:endParaRPr>
          </a:p>
        </p:txBody>
      </p:sp>
    </p:spTree>
  </p:cSld>
  <p:clrMap bg1="lt1" tx1="dk1" bg2="lt2" tx2="dk2" accent1="accent1" accent2="accent2" accent3="accent3" accent4="accent4" accent5="accent5" accent6="accent6" hlink="hlink" folHlink="folHlink"/>
  <p:notesStyle>
    <a:lvl1pPr algn="l" defTabSz="771525" rtl="0" eaLnBrk="0" fontAlgn="base" hangingPunct="0">
      <a:spcBef>
        <a:spcPct val="30000"/>
      </a:spcBef>
      <a:spcAft>
        <a:spcPct val="0"/>
      </a:spcAft>
      <a:buFont typeface="Arial" panose="020B0604020202020204" pitchFamily="34" charset="0"/>
      <a:defRPr sz="1100" kern="1200">
        <a:solidFill>
          <a:srgbClr val="404040"/>
        </a:solidFill>
        <a:latin typeface="Verdana" pitchFamily="34" charset="0"/>
        <a:ea typeface="MS PGothic" pitchFamily="34" charset="-128"/>
        <a:cs typeface="Geneva" charset="0"/>
      </a:defRPr>
    </a:lvl1pPr>
    <a:lvl2pPr marL="742950" indent="-285750" algn="l" defTabSz="771525" rtl="0" eaLnBrk="0" fontAlgn="base" hangingPunct="0">
      <a:spcBef>
        <a:spcPct val="30000"/>
      </a:spcBef>
      <a:spcAft>
        <a:spcPct val="0"/>
      </a:spcAft>
      <a:defRPr sz="1200" kern="1200">
        <a:solidFill>
          <a:schemeClr val="tx1"/>
        </a:solidFill>
        <a:latin typeface="Times New Roman" pitchFamily="18" charset="0"/>
        <a:ea typeface="Geneva" charset="0"/>
        <a:cs typeface="Geneva" charset="0"/>
      </a:defRPr>
    </a:lvl2pPr>
    <a:lvl3pPr marL="1143000" indent="-228600" algn="l" defTabSz="771525" rtl="0" eaLnBrk="0" fontAlgn="base" hangingPunct="0">
      <a:spcBef>
        <a:spcPct val="30000"/>
      </a:spcBef>
      <a:spcAft>
        <a:spcPct val="0"/>
      </a:spcAft>
      <a:defRPr sz="1200" kern="1200">
        <a:solidFill>
          <a:schemeClr val="tx1"/>
        </a:solidFill>
        <a:latin typeface="Times New Roman" pitchFamily="18" charset="0"/>
        <a:ea typeface="Geneva" charset="0"/>
        <a:cs typeface="Geneva" charset="0"/>
      </a:defRPr>
    </a:lvl3pPr>
    <a:lvl4pPr marL="1600200" indent="-228600" algn="l" defTabSz="771525" rtl="0" eaLnBrk="0" fontAlgn="base" hangingPunct="0">
      <a:spcBef>
        <a:spcPct val="30000"/>
      </a:spcBef>
      <a:spcAft>
        <a:spcPct val="0"/>
      </a:spcAft>
      <a:defRPr sz="1200" kern="1200">
        <a:solidFill>
          <a:schemeClr val="tx1"/>
        </a:solidFill>
        <a:latin typeface="Times New Roman" pitchFamily="18" charset="0"/>
        <a:ea typeface="Geneva" charset="0"/>
        <a:cs typeface="Geneva" charset="0"/>
      </a:defRPr>
    </a:lvl4pPr>
    <a:lvl5pPr marL="2057400" indent="-228600" algn="l" defTabSz="771525" rtl="0" eaLnBrk="0" fontAlgn="base" hangingPunct="0">
      <a:spcBef>
        <a:spcPct val="30000"/>
      </a:spcBef>
      <a:spcAft>
        <a:spcPct val="0"/>
      </a:spcAft>
      <a:defRPr sz="1200" kern="1200">
        <a:solidFill>
          <a:schemeClr val="tx1"/>
        </a:solidFill>
        <a:latin typeface="Times New Roman" pitchFamily="18" charset="0"/>
        <a:ea typeface="Geneva" charset="0"/>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F80A637-138D-49B7-9488-8120AC3AFDA9}"/>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E784BA32-0B70-4671-9C3D-4AA58B63E2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entury Gothic" panose="020B0502020202020204" pitchFamily="34" charset="0"/>
              <a:cs typeface="Geneva" pitchFamily="121" charset="0"/>
            </a:endParaRPr>
          </a:p>
        </p:txBody>
      </p:sp>
      <p:sp>
        <p:nvSpPr>
          <p:cNvPr id="9220" name="Slide Number Placeholder 3">
            <a:extLst>
              <a:ext uri="{FF2B5EF4-FFF2-40B4-BE49-F238E27FC236}">
                <a16:creationId xmlns:a16="http://schemas.microsoft.com/office/drawing/2014/main" id="{D824C5F3-7D16-47F7-8D9F-34738E3EF0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9EBE2518-9F15-4301-AFDA-EEE819F4D819}" type="slidenum">
              <a:rPr lang="en-US" altLang="en-US" sz="1000" smtClean="0">
                <a:solidFill>
                  <a:schemeClr val="tx2"/>
                </a:solidFill>
                <a:cs typeface="Arial" panose="020B0604020202020204" pitchFamily="34" charset="0"/>
              </a:rPr>
              <a:pPr>
                <a:spcBef>
                  <a:spcPct val="0"/>
                </a:spcBef>
                <a:buFontTx/>
                <a:buNone/>
              </a:pPr>
              <a:t>0</a:t>
            </a:fld>
            <a:endParaRPr lang="en-US" altLang="en-US" sz="1000">
              <a:solidFill>
                <a:schemeClr val="tx2"/>
              </a:solidFill>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41070B1-200A-4F26-9327-706D03E46770}"/>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E8BCF558-0BB3-43E7-8F4D-70F2A427F5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27652" name="Slide Number Placeholder 3">
            <a:extLst>
              <a:ext uri="{FF2B5EF4-FFF2-40B4-BE49-F238E27FC236}">
                <a16:creationId xmlns:a16="http://schemas.microsoft.com/office/drawing/2014/main" id="{CF09D2B6-F084-404B-BE23-4392E64E1B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C4DD2BF1-0F67-4CFA-BB22-892EC68E4F25}" type="slidenum">
              <a:rPr lang="en-US" altLang="en-US" sz="1000" smtClean="0">
                <a:solidFill>
                  <a:schemeClr val="tx2"/>
                </a:solidFill>
                <a:cs typeface="Arial" panose="020B0604020202020204" pitchFamily="34" charset="0"/>
              </a:rPr>
              <a:pPr>
                <a:spcBef>
                  <a:spcPct val="0"/>
                </a:spcBef>
                <a:buFontTx/>
                <a:buNone/>
              </a:pPr>
              <a:t>13</a:t>
            </a:fld>
            <a:endParaRPr lang="en-US" altLang="en-US" sz="1000">
              <a:solidFill>
                <a:schemeClr val="tx2"/>
              </a:solidFill>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4891C1B-66CC-4C7C-B984-6161B730D05C}"/>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A34B24B1-B346-4AB7-83C1-5629A4A043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29700" name="Slide Number Placeholder 3">
            <a:extLst>
              <a:ext uri="{FF2B5EF4-FFF2-40B4-BE49-F238E27FC236}">
                <a16:creationId xmlns:a16="http://schemas.microsoft.com/office/drawing/2014/main" id="{7B6B0053-B32B-4E99-B934-0BDC7E16AF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E60EFB05-9BC1-4B5C-A473-195358317178}" type="slidenum">
              <a:rPr lang="en-US" altLang="en-US" sz="1000" smtClean="0">
                <a:solidFill>
                  <a:schemeClr val="tx2"/>
                </a:solidFill>
                <a:cs typeface="Arial" panose="020B0604020202020204" pitchFamily="34" charset="0"/>
              </a:rPr>
              <a:pPr>
                <a:spcBef>
                  <a:spcPct val="0"/>
                </a:spcBef>
                <a:buFontTx/>
                <a:buNone/>
              </a:pPr>
              <a:t>14</a:t>
            </a:fld>
            <a:endParaRPr lang="en-US" altLang="en-US" sz="1000">
              <a:solidFill>
                <a:schemeClr val="tx2"/>
              </a:solidFill>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1FE3E4C-0E5D-4FA0-8769-93B4F48AF30D}"/>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4F6BA4AB-CFA4-4FC3-AB15-F0B353C28A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31748" name="Slide Number Placeholder 3">
            <a:extLst>
              <a:ext uri="{FF2B5EF4-FFF2-40B4-BE49-F238E27FC236}">
                <a16:creationId xmlns:a16="http://schemas.microsoft.com/office/drawing/2014/main" id="{030CD171-141F-4E8F-866C-7F26367275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015FD818-1A3D-45D6-BEA9-95710308BB19}" type="slidenum">
              <a:rPr lang="en-US" altLang="en-US" sz="1000" smtClean="0">
                <a:solidFill>
                  <a:schemeClr val="tx2"/>
                </a:solidFill>
                <a:cs typeface="Arial" panose="020B0604020202020204" pitchFamily="34" charset="0"/>
              </a:rPr>
              <a:pPr>
                <a:spcBef>
                  <a:spcPct val="0"/>
                </a:spcBef>
                <a:buFontTx/>
                <a:buNone/>
              </a:pPr>
              <a:t>15</a:t>
            </a:fld>
            <a:endParaRPr lang="en-US" altLang="en-US" sz="1000">
              <a:solidFill>
                <a:schemeClr val="tx2"/>
              </a:solidFill>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848D6C8-94B3-4F82-945D-42E70799C1DB}"/>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80A8066D-0107-4717-96D3-D665A2986B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33796" name="Slide Number Placeholder 3">
            <a:extLst>
              <a:ext uri="{FF2B5EF4-FFF2-40B4-BE49-F238E27FC236}">
                <a16:creationId xmlns:a16="http://schemas.microsoft.com/office/drawing/2014/main" id="{7C4E257A-BECF-4335-85C6-91188A02FE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8F689DE4-3F16-4740-B8B9-2359815B124E}" type="slidenum">
              <a:rPr lang="en-US" altLang="en-US" sz="1000" smtClean="0">
                <a:solidFill>
                  <a:schemeClr val="tx2"/>
                </a:solidFill>
                <a:cs typeface="Arial" panose="020B0604020202020204" pitchFamily="34" charset="0"/>
              </a:rPr>
              <a:pPr>
                <a:spcBef>
                  <a:spcPct val="0"/>
                </a:spcBef>
                <a:buFontTx/>
                <a:buNone/>
              </a:pPr>
              <a:t>16</a:t>
            </a:fld>
            <a:endParaRPr lang="en-US" altLang="en-US" sz="1000">
              <a:solidFill>
                <a:schemeClr val="tx2"/>
              </a:solidFill>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4A1B679-E5A1-4EBF-9F43-5A98706C431D}"/>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2F66BBA8-74F6-4492-9038-723D6047E8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35844" name="Slide Number Placeholder 3">
            <a:extLst>
              <a:ext uri="{FF2B5EF4-FFF2-40B4-BE49-F238E27FC236}">
                <a16:creationId xmlns:a16="http://schemas.microsoft.com/office/drawing/2014/main" id="{06A35CBE-F71D-4545-8C48-4491FC48BC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A136C8D1-3CC0-4776-80A1-CB071FA52CFC}" type="slidenum">
              <a:rPr lang="en-US" altLang="en-US" sz="1000" smtClean="0">
                <a:solidFill>
                  <a:schemeClr val="tx2"/>
                </a:solidFill>
                <a:cs typeface="Arial" panose="020B0604020202020204" pitchFamily="34" charset="0"/>
              </a:rPr>
              <a:pPr>
                <a:spcBef>
                  <a:spcPct val="0"/>
                </a:spcBef>
                <a:buFontTx/>
                <a:buNone/>
              </a:pPr>
              <a:t>17</a:t>
            </a:fld>
            <a:endParaRPr lang="en-US" altLang="en-US" sz="1000">
              <a:solidFill>
                <a:schemeClr val="tx2"/>
              </a:solidFill>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90DB746-9396-423F-8499-0266E3B982E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DACEDBEA-7C31-4EEF-9D96-4A62660E8B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37892" name="Slide Number Placeholder 3">
            <a:extLst>
              <a:ext uri="{FF2B5EF4-FFF2-40B4-BE49-F238E27FC236}">
                <a16:creationId xmlns:a16="http://schemas.microsoft.com/office/drawing/2014/main" id="{A75F6EF8-35CA-4501-AD18-5648655322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955D0E90-5F48-448F-8E75-35F19F8BDD3D}" type="slidenum">
              <a:rPr lang="en-US" altLang="en-US" sz="1000" smtClean="0">
                <a:solidFill>
                  <a:schemeClr val="tx2"/>
                </a:solidFill>
                <a:cs typeface="Arial" panose="020B0604020202020204" pitchFamily="34" charset="0"/>
              </a:rPr>
              <a:pPr>
                <a:spcBef>
                  <a:spcPct val="0"/>
                </a:spcBef>
                <a:buFontTx/>
                <a:buNone/>
              </a:pPr>
              <a:t>18</a:t>
            </a:fld>
            <a:endParaRPr lang="en-US" altLang="en-US" sz="1000">
              <a:solidFill>
                <a:schemeClr val="tx2"/>
              </a:solidFill>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5A483A9-79BF-4055-A5BB-A79AAA6B09BC}"/>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10DC62E8-D56C-4752-8282-87D2AD0A58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39940" name="Slide Number Placeholder 3">
            <a:extLst>
              <a:ext uri="{FF2B5EF4-FFF2-40B4-BE49-F238E27FC236}">
                <a16:creationId xmlns:a16="http://schemas.microsoft.com/office/drawing/2014/main" id="{E5A0C1F5-D3FA-43B2-8998-C72A161B1D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BDE73FAB-3575-4A68-9261-13303EC19E21}" type="slidenum">
              <a:rPr lang="en-US" altLang="en-US" sz="1000" smtClean="0">
                <a:solidFill>
                  <a:schemeClr val="tx2"/>
                </a:solidFill>
                <a:cs typeface="Arial" panose="020B0604020202020204" pitchFamily="34" charset="0"/>
              </a:rPr>
              <a:pPr>
                <a:spcBef>
                  <a:spcPct val="0"/>
                </a:spcBef>
                <a:buFontTx/>
                <a:buNone/>
              </a:pPr>
              <a:t>19</a:t>
            </a:fld>
            <a:endParaRPr lang="en-US" altLang="en-US" sz="1000">
              <a:solidFill>
                <a:schemeClr val="tx2"/>
              </a:solidFill>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8CE9B1F-E5EE-4993-AB90-3F5CD1910A5E}"/>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CB0DCFBE-D172-47D0-97DE-9D71D7FA32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41988" name="Slide Number Placeholder 3">
            <a:extLst>
              <a:ext uri="{FF2B5EF4-FFF2-40B4-BE49-F238E27FC236}">
                <a16:creationId xmlns:a16="http://schemas.microsoft.com/office/drawing/2014/main" id="{7A113E4E-CA6E-443D-8F66-56254962AD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AE82CEB2-A312-431E-8CC0-B13096AD6ACF}" type="slidenum">
              <a:rPr lang="en-US" altLang="en-US" sz="1000" smtClean="0">
                <a:solidFill>
                  <a:schemeClr val="tx2"/>
                </a:solidFill>
                <a:cs typeface="Arial" panose="020B0604020202020204" pitchFamily="34" charset="0"/>
              </a:rPr>
              <a:pPr>
                <a:spcBef>
                  <a:spcPct val="0"/>
                </a:spcBef>
                <a:buFontTx/>
                <a:buNone/>
              </a:pPr>
              <a:t>20</a:t>
            </a:fld>
            <a:endParaRPr lang="en-US" altLang="en-US" sz="1000">
              <a:solidFill>
                <a:schemeClr val="tx2"/>
              </a:solidFill>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6A37425-6727-45D8-9BE2-911ACD11FB10}" type="slidenum">
              <a:rPr lang="en-GB" altLang="en-US" smtClean="0"/>
              <a:pPr>
                <a:defRPr/>
              </a:pPr>
              <a:t>21</a:t>
            </a:fld>
            <a:endParaRPr lang="en-GB" altLang="en-US" dirty="0"/>
          </a:p>
        </p:txBody>
      </p:sp>
    </p:spTree>
    <p:extLst>
      <p:ext uri="{BB962C8B-B14F-4D97-AF65-F5344CB8AC3E}">
        <p14:creationId xmlns:p14="http://schemas.microsoft.com/office/powerpoint/2010/main" val="1883401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6A37425-6727-45D8-9BE2-911ACD11FB10}" type="slidenum">
              <a:rPr lang="en-GB" altLang="en-US" smtClean="0"/>
              <a:pPr>
                <a:defRPr/>
              </a:pPr>
              <a:t>22</a:t>
            </a:fld>
            <a:endParaRPr lang="en-GB" altLang="en-US" dirty="0"/>
          </a:p>
        </p:txBody>
      </p:sp>
    </p:spTree>
    <p:extLst>
      <p:ext uri="{BB962C8B-B14F-4D97-AF65-F5344CB8AC3E}">
        <p14:creationId xmlns:p14="http://schemas.microsoft.com/office/powerpoint/2010/main" val="237758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32BB151-000B-4AD4-AB38-A27BE0DDF96F}"/>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242B9FCC-2F7E-444F-B147-BC0C77D36B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11268" name="Slide Number Placeholder 3">
            <a:extLst>
              <a:ext uri="{FF2B5EF4-FFF2-40B4-BE49-F238E27FC236}">
                <a16:creationId xmlns:a16="http://schemas.microsoft.com/office/drawing/2014/main" id="{1B383FA3-3A4E-4D51-BB1E-B533239BE8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06C507B0-4ED1-40C6-9EA3-5B2BA5AA5067}" type="slidenum">
              <a:rPr lang="en-US" altLang="en-US" sz="1000" smtClean="0">
                <a:solidFill>
                  <a:schemeClr val="tx2"/>
                </a:solidFill>
                <a:cs typeface="Arial" panose="020B0604020202020204" pitchFamily="34" charset="0"/>
              </a:rPr>
              <a:pPr>
                <a:spcBef>
                  <a:spcPct val="0"/>
                </a:spcBef>
                <a:buFontTx/>
                <a:buNone/>
              </a:pPr>
              <a:t>1</a:t>
            </a:fld>
            <a:endParaRPr lang="en-US" altLang="en-US" sz="1000">
              <a:solidFill>
                <a:schemeClr val="tx2"/>
              </a:solidFill>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6A37425-6727-45D8-9BE2-911ACD11FB10}" type="slidenum">
              <a:rPr lang="en-GB" altLang="en-US" smtClean="0"/>
              <a:pPr>
                <a:defRPr/>
              </a:pPr>
              <a:t>25</a:t>
            </a:fld>
            <a:endParaRPr lang="en-GB" altLang="en-US" dirty="0"/>
          </a:p>
        </p:txBody>
      </p:sp>
    </p:spTree>
    <p:extLst>
      <p:ext uri="{BB962C8B-B14F-4D97-AF65-F5344CB8AC3E}">
        <p14:creationId xmlns:p14="http://schemas.microsoft.com/office/powerpoint/2010/main" val="1076121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71A0824-A8FE-4F9F-A03F-2B79C3E0729E}"/>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30026616-587B-4760-883D-B75859B790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14340" name="Slide Number Placeholder 3">
            <a:extLst>
              <a:ext uri="{FF2B5EF4-FFF2-40B4-BE49-F238E27FC236}">
                <a16:creationId xmlns:a16="http://schemas.microsoft.com/office/drawing/2014/main" id="{D08F3B18-CC9A-4AC5-9998-D0F791300C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95BBBCEC-E6AB-4A65-AC7D-5B4526C5F474}" type="slidenum">
              <a:rPr lang="en-US" altLang="en-US" sz="1000" smtClean="0">
                <a:solidFill>
                  <a:schemeClr val="tx2"/>
                </a:solidFill>
                <a:cs typeface="Arial" panose="020B0604020202020204" pitchFamily="34" charset="0"/>
              </a:rPr>
              <a:pPr>
                <a:spcBef>
                  <a:spcPct val="0"/>
                </a:spcBef>
                <a:buFontTx/>
                <a:buNone/>
              </a:pPr>
              <a:t>3</a:t>
            </a:fld>
            <a:endParaRPr lang="en-US" altLang="en-US" sz="1000">
              <a:solidFill>
                <a:schemeClr val="tx2"/>
              </a:solidFill>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71A0824-A8FE-4F9F-A03F-2B79C3E0729E}"/>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30026616-587B-4760-883D-B75859B790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14340" name="Slide Number Placeholder 3">
            <a:extLst>
              <a:ext uri="{FF2B5EF4-FFF2-40B4-BE49-F238E27FC236}">
                <a16:creationId xmlns:a16="http://schemas.microsoft.com/office/drawing/2014/main" id="{D08F3B18-CC9A-4AC5-9998-D0F791300C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95BBBCEC-E6AB-4A65-AC7D-5B4526C5F474}" type="slidenum">
              <a:rPr lang="en-US" altLang="en-US" sz="1000" smtClean="0">
                <a:solidFill>
                  <a:schemeClr val="tx2"/>
                </a:solidFill>
                <a:cs typeface="Arial" panose="020B0604020202020204" pitchFamily="34" charset="0"/>
              </a:rPr>
              <a:pPr>
                <a:spcBef>
                  <a:spcPct val="0"/>
                </a:spcBef>
                <a:buFontTx/>
                <a:buNone/>
              </a:pPr>
              <a:t>4</a:t>
            </a:fld>
            <a:endParaRPr lang="en-US" altLang="en-US" sz="1000">
              <a:solidFill>
                <a:schemeClr val="tx2"/>
              </a:solidFill>
              <a:cs typeface="Arial" panose="020B0604020202020204" pitchFamily="34" charset="0"/>
            </a:endParaRPr>
          </a:p>
        </p:txBody>
      </p:sp>
    </p:spTree>
    <p:extLst>
      <p:ext uri="{BB962C8B-B14F-4D97-AF65-F5344CB8AC3E}">
        <p14:creationId xmlns:p14="http://schemas.microsoft.com/office/powerpoint/2010/main" val="3635456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ECB347C-7CAC-4D1D-BDCC-286E8F20866D}"/>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19D46CD3-9240-433F-ABDF-402CF6CC2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16388" name="Slide Number Placeholder 3">
            <a:extLst>
              <a:ext uri="{FF2B5EF4-FFF2-40B4-BE49-F238E27FC236}">
                <a16:creationId xmlns:a16="http://schemas.microsoft.com/office/drawing/2014/main" id="{4E6C3702-274B-4E11-B881-7CA4AD6764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6B6B2388-E507-44EC-A980-27E444AFF865}" type="slidenum">
              <a:rPr lang="en-US" altLang="en-US" sz="1000" smtClean="0">
                <a:solidFill>
                  <a:schemeClr val="tx2"/>
                </a:solidFill>
                <a:cs typeface="Arial" panose="020B0604020202020204" pitchFamily="34" charset="0"/>
              </a:rPr>
              <a:pPr>
                <a:spcBef>
                  <a:spcPct val="0"/>
                </a:spcBef>
                <a:buFontTx/>
                <a:buNone/>
              </a:pPr>
              <a:t>7</a:t>
            </a:fld>
            <a:endParaRPr lang="en-US" altLang="en-US" sz="1000">
              <a:solidFill>
                <a:schemeClr val="tx2"/>
              </a:solidFill>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BF46FFE-A9F7-4B4D-9B23-9EE9CD71144C}"/>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404EC420-9964-4641-863C-2672A3A23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19460" name="Slide Number Placeholder 3">
            <a:extLst>
              <a:ext uri="{FF2B5EF4-FFF2-40B4-BE49-F238E27FC236}">
                <a16:creationId xmlns:a16="http://schemas.microsoft.com/office/drawing/2014/main" id="{8CC08D37-B691-4C90-AA72-801C0178AE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FB98C966-3456-4930-9074-00D0072EC871}" type="slidenum">
              <a:rPr lang="en-US" altLang="en-US" sz="1000" smtClean="0">
                <a:solidFill>
                  <a:schemeClr val="tx2"/>
                </a:solidFill>
                <a:cs typeface="Arial" panose="020B0604020202020204" pitchFamily="34" charset="0"/>
              </a:rPr>
              <a:pPr>
                <a:spcBef>
                  <a:spcPct val="0"/>
                </a:spcBef>
                <a:buFontTx/>
                <a:buNone/>
              </a:pPr>
              <a:t>9</a:t>
            </a:fld>
            <a:endParaRPr lang="en-US" altLang="en-US" sz="1000">
              <a:solidFill>
                <a:schemeClr val="tx2"/>
              </a:solidFill>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1CAC552-F7EA-4973-B6D0-3B4027DD31CC}"/>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EBAD7B7A-7AE1-48CC-9BC4-20E58DBA15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21508" name="Slide Number Placeholder 3">
            <a:extLst>
              <a:ext uri="{FF2B5EF4-FFF2-40B4-BE49-F238E27FC236}">
                <a16:creationId xmlns:a16="http://schemas.microsoft.com/office/drawing/2014/main" id="{3656E278-A32D-4402-BED4-B87616F79C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C691AF78-9422-479F-A0F6-F9530C472C71}" type="slidenum">
              <a:rPr lang="en-US" altLang="en-US" sz="1000" smtClean="0">
                <a:solidFill>
                  <a:schemeClr val="tx2"/>
                </a:solidFill>
                <a:cs typeface="Arial" panose="020B0604020202020204" pitchFamily="34" charset="0"/>
              </a:rPr>
              <a:pPr>
                <a:spcBef>
                  <a:spcPct val="0"/>
                </a:spcBef>
                <a:buFontTx/>
                <a:buNone/>
              </a:pPr>
              <a:t>10</a:t>
            </a:fld>
            <a:endParaRPr lang="en-US" altLang="en-US" sz="1000">
              <a:solidFill>
                <a:schemeClr val="tx2"/>
              </a:solidFill>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575E47F-4E43-4987-B461-8A7AF53ADB25}"/>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A27210AA-2509-430B-907A-6D5ED3396D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23556" name="Slide Number Placeholder 3">
            <a:extLst>
              <a:ext uri="{FF2B5EF4-FFF2-40B4-BE49-F238E27FC236}">
                <a16:creationId xmlns:a16="http://schemas.microsoft.com/office/drawing/2014/main" id="{22A82A5C-21F2-48E6-A91E-3ECC91DC6E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6D41A938-A8B4-40B1-9AAF-E3B6DB7FB0A4}" type="slidenum">
              <a:rPr lang="en-US" altLang="en-US" sz="1000" smtClean="0">
                <a:solidFill>
                  <a:schemeClr val="tx2"/>
                </a:solidFill>
                <a:cs typeface="Arial" panose="020B0604020202020204" pitchFamily="34" charset="0"/>
              </a:rPr>
              <a:pPr>
                <a:spcBef>
                  <a:spcPct val="0"/>
                </a:spcBef>
                <a:buFontTx/>
                <a:buNone/>
              </a:pPr>
              <a:t>11</a:t>
            </a:fld>
            <a:endParaRPr lang="en-US" altLang="en-US" sz="1000">
              <a:solidFill>
                <a:schemeClr val="tx2"/>
              </a:solidFill>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6A56F9B-8E0B-47CA-A69F-28171A2CD5DC}"/>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53D9705A-12E7-430E-B6AE-E2274660CB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Geneva" pitchFamily="121" charset="0"/>
            </a:endParaRPr>
          </a:p>
        </p:txBody>
      </p:sp>
      <p:sp>
        <p:nvSpPr>
          <p:cNvPr id="25604" name="Slide Number Placeholder 3">
            <a:extLst>
              <a:ext uri="{FF2B5EF4-FFF2-40B4-BE49-F238E27FC236}">
                <a16:creationId xmlns:a16="http://schemas.microsoft.com/office/drawing/2014/main" id="{F89A6ACE-5FE7-4EE6-BA06-298AF5F55B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6288">
              <a:spcBef>
                <a:spcPct val="30000"/>
              </a:spcBef>
              <a:buFont typeface="Arial" panose="020B0604020202020204" pitchFamily="34" charset="0"/>
              <a:defRPr sz="1100">
                <a:solidFill>
                  <a:srgbClr val="404040"/>
                </a:solidFill>
                <a:latin typeface="Verdana" panose="020B0604030504040204" pitchFamily="34" charset="0"/>
                <a:ea typeface="MS PGothic" panose="020B0600070205080204" pitchFamily="34" charset="-128"/>
                <a:cs typeface="Geneva" pitchFamily="121" charset="0"/>
              </a:defRPr>
            </a:lvl1pPr>
            <a:lvl2pPr marL="742950" indent="-28575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2pPr>
            <a:lvl3pPr marL="11430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3pPr>
            <a:lvl4pPr marL="16002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4pPr>
            <a:lvl5pPr marL="2057400" indent="-228600" defTabSz="776288">
              <a:spcBef>
                <a:spcPct val="30000"/>
              </a:spcBef>
              <a:defRPr sz="1200">
                <a:solidFill>
                  <a:schemeClr val="tx1"/>
                </a:solidFill>
                <a:latin typeface="Times New Roman" panose="02020603050405020304" pitchFamily="18" charset="0"/>
                <a:ea typeface="Geneva" pitchFamily="121" charset="0"/>
                <a:cs typeface="Geneva" pitchFamily="121" charset="0"/>
              </a:defRPr>
            </a:lvl5pPr>
            <a:lvl6pPr marL="25146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6pPr>
            <a:lvl7pPr marL="29718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7pPr>
            <a:lvl8pPr marL="34290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8pPr>
            <a:lvl9pPr marL="3886200" indent="-228600" defTabSz="776288" eaLnBrk="0" fontAlgn="base" hangingPunct="0">
              <a:spcBef>
                <a:spcPct val="30000"/>
              </a:spcBef>
              <a:spcAft>
                <a:spcPct val="0"/>
              </a:spcAft>
              <a:defRPr sz="1200">
                <a:solidFill>
                  <a:schemeClr val="tx1"/>
                </a:solidFill>
                <a:latin typeface="Times New Roman" panose="02020603050405020304" pitchFamily="18" charset="0"/>
                <a:ea typeface="Geneva" pitchFamily="121" charset="0"/>
                <a:cs typeface="Geneva" pitchFamily="121" charset="0"/>
              </a:defRPr>
            </a:lvl9pPr>
          </a:lstStyle>
          <a:p>
            <a:pPr>
              <a:spcBef>
                <a:spcPct val="0"/>
              </a:spcBef>
              <a:buFontTx/>
              <a:buNone/>
            </a:pPr>
            <a:fld id="{814970C4-34C7-4E74-88DD-62BF3DFED156}" type="slidenum">
              <a:rPr lang="en-US" altLang="en-US" sz="1000" smtClean="0">
                <a:solidFill>
                  <a:schemeClr val="tx2"/>
                </a:solidFill>
                <a:cs typeface="Arial" panose="020B0604020202020204" pitchFamily="34" charset="0"/>
              </a:rPr>
              <a:pPr>
                <a:spcBef>
                  <a:spcPct val="0"/>
                </a:spcBef>
                <a:buFontTx/>
                <a:buNone/>
              </a:pPr>
              <a:t>12</a:t>
            </a:fld>
            <a:endParaRPr lang="en-US" altLang="en-US" sz="1000">
              <a:solidFill>
                <a:schemeClr val="tx2"/>
              </a:solidFill>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slideMaster" Target="../slideMasters/slideMaster1.xml"/><Relationship Id="rId10" Type="http://schemas.openxmlformats.org/officeDocument/2006/relationships/image" Target="../media/image3.jpeg"/><Relationship Id="rId4" Type="http://schemas.openxmlformats.org/officeDocument/2006/relationships/tags" Target="../tags/tag8.xml"/><Relationship Id="rId9"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4" name="Object 4">
            <a:extLst>
              <a:ext uri="{FF2B5EF4-FFF2-40B4-BE49-F238E27FC236}">
                <a16:creationId xmlns:a16="http://schemas.microsoft.com/office/drawing/2014/main" id="{66DFF620-BD8E-4F95-AD51-4C075B474C01}"/>
              </a:ext>
            </a:extLst>
          </p:cNvPr>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6130" name="think-cell Slide" r:id="rId6" imgW="38100" imgH="38100" progId="">
                  <p:embed/>
                </p:oleObj>
              </mc:Choice>
              <mc:Fallback>
                <p:oleObj name="think-cell Slide" r:id="rId6" imgW="38100" imgH="38100" progId="">
                  <p:embed/>
                  <p:pic>
                    <p:nvPicPr>
                      <p:cNvPr id="2050" name="Object 4">
                        <a:extLst>
                          <a:ext uri="{FF2B5EF4-FFF2-40B4-BE49-F238E27FC236}">
                            <a16:creationId xmlns:a16="http://schemas.microsoft.com/office/drawing/2014/main" id="{A686C5E6-A030-4B50-99AA-02EEBED699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10">
            <a:extLst>
              <a:ext uri="{FF2B5EF4-FFF2-40B4-BE49-F238E27FC236}">
                <a16:creationId xmlns:a16="http://schemas.microsoft.com/office/drawing/2014/main" id="{7AF89E34-5E1C-463D-ACBC-12C005C41EE7}"/>
              </a:ext>
            </a:extLst>
          </p:cNvPr>
          <p:cNvGraphicFramePr>
            <a:graphicFrameLocks noChangeAspect="1"/>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6131" name="think-cell Slide" r:id="rId8" imgW="38100" imgH="38100" progId="">
                  <p:embed/>
                </p:oleObj>
              </mc:Choice>
              <mc:Fallback>
                <p:oleObj name="think-cell Slide" r:id="rId8" imgW="38100" imgH="38100" progId="">
                  <p:embed/>
                  <p:pic>
                    <p:nvPicPr>
                      <p:cNvPr id="2051" name="Object 10">
                        <a:extLst>
                          <a:ext uri="{FF2B5EF4-FFF2-40B4-BE49-F238E27FC236}">
                            <a16:creationId xmlns:a16="http://schemas.microsoft.com/office/drawing/2014/main" id="{1046E4DC-1ED0-4C69-8427-5879497509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4" descr="•om insure dgt logo.jpg">
            <a:extLst>
              <a:ext uri="{FF2B5EF4-FFF2-40B4-BE49-F238E27FC236}">
                <a16:creationId xmlns:a16="http://schemas.microsoft.com/office/drawing/2014/main" id="{5038BE63-A4A1-4D67-B40F-40EB53291AC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999038" y="6130925"/>
            <a:ext cx="37941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om insure vignette strip.jpg">
            <a:extLst>
              <a:ext uri="{FF2B5EF4-FFF2-40B4-BE49-F238E27FC236}">
                <a16:creationId xmlns:a16="http://schemas.microsoft.com/office/drawing/2014/main" id="{4964F535-6F21-40C8-A049-F2080B14604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635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
          <p:cNvSpPr>
            <a:spLocks noGrp="1" noChangeArrowheads="1"/>
          </p:cNvSpPr>
          <p:nvPr>
            <p:ph type="ctrTitle"/>
          </p:nvPr>
        </p:nvSpPr>
        <p:spPr>
          <a:xfrm>
            <a:off x="4965700" y="2776538"/>
            <a:ext cx="3760788" cy="949325"/>
          </a:xfrm>
          <a:prstGeom prst="rect">
            <a:avLst/>
          </a:prstGeom>
        </p:spPr>
        <p:txBody>
          <a:bodyPr anchor="b"/>
          <a:lstStyle>
            <a:lvl1pPr algn="r">
              <a:defRPr lang="en-ZA" sz="2600" b="1" kern="0" cap="all" baseline="0" noProof="0" dirty="0" smtClean="0">
                <a:solidFill>
                  <a:srgbClr val="006150"/>
                </a:solidFill>
                <a:latin typeface="Century Gothic" pitchFamily="34" charset="0"/>
                <a:ea typeface="Verdana" pitchFamily="34" charset="0"/>
                <a:cs typeface="Verdana" pitchFamily="34" charset="0"/>
              </a:defRPr>
            </a:lvl1pPr>
          </a:lstStyle>
          <a:p>
            <a:r>
              <a:rPr lang="en-US" noProof="0"/>
              <a:t>Click to edit Master title style</a:t>
            </a:r>
            <a:endParaRPr lang="en-ZA" noProof="0" dirty="0"/>
          </a:p>
        </p:txBody>
      </p:sp>
      <p:sp>
        <p:nvSpPr>
          <p:cNvPr id="23" name="Rectangle 3"/>
          <p:cNvSpPr>
            <a:spLocks noGrp="1" noChangeArrowheads="1"/>
          </p:cNvSpPr>
          <p:nvPr>
            <p:ph type="subTitle" idx="1"/>
          </p:nvPr>
        </p:nvSpPr>
        <p:spPr>
          <a:xfrm>
            <a:off x="4965700" y="3789040"/>
            <a:ext cx="3760788" cy="655638"/>
          </a:xfrm>
          <a:prstGeom prst="rect">
            <a:avLst/>
          </a:prstGeom>
        </p:spPr>
        <p:txBody>
          <a:bodyPr anchor="ctr"/>
          <a:lstStyle>
            <a:lvl1pPr marL="0" indent="0" algn="r" defTabSz="762000" rtl="0" eaLnBrk="1" fontAlgn="base" hangingPunct="1">
              <a:lnSpc>
                <a:spcPct val="120000"/>
              </a:lnSpc>
              <a:spcBef>
                <a:spcPct val="0"/>
              </a:spcBef>
              <a:spcAft>
                <a:spcPct val="0"/>
              </a:spcAft>
              <a:buFont typeface="Wingdings" pitchFamily="2" charset="2"/>
              <a:buNone/>
              <a:defRPr lang="en-ZA" sz="2200" b="0" kern="0" noProof="0" dirty="0">
                <a:solidFill>
                  <a:srgbClr val="6EAB24"/>
                </a:solidFill>
                <a:latin typeface="Century Gothic" pitchFamily="34" charset="0"/>
                <a:ea typeface="Verdana" pitchFamily="34" charset="0"/>
                <a:cs typeface="Verdana" pitchFamily="34" charset="0"/>
              </a:defRPr>
            </a:lvl1pPr>
          </a:lstStyle>
          <a:p>
            <a:r>
              <a:rPr lang="en-US" noProof="0"/>
              <a:t>Click to edit Master subtitle style</a:t>
            </a:r>
            <a:endParaRPr lang="en-ZA" noProof="0" dirty="0"/>
          </a:p>
        </p:txBody>
      </p:sp>
      <p:sp>
        <p:nvSpPr>
          <p:cNvPr id="8" name="Rectangle 37">
            <a:extLst>
              <a:ext uri="{FF2B5EF4-FFF2-40B4-BE49-F238E27FC236}">
                <a16:creationId xmlns:a16="http://schemas.microsoft.com/office/drawing/2014/main" id="{DD99D1BD-2EF5-46F2-B7C1-A1C8BC18C567}"/>
              </a:ext>
            </a:extLst>
          </p:cNvPr>
          <p:cNvSpPr>
            <a:spLocks noGrp="1" noChangeArrowheads="1"/>
          </p:cNvSpPr>
          <p:nvPr>
            <p:ph type="dt" sz="quarter" idx="10"/>
            <p:custDataLst>
              <p:tags r:id="rId4"/>
            </p:custDataLst>
          </p:nvPr>
        </p:nvSpPr>
        <p:spPr bwMode="auto">
          <a:xfrm>
            <a:off x="6592888" y="5373688"/>
            <a:ext cx="2133600" cy="257175"/>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1" hangingPunct="1">
              <a:spcBef>
                <a:spcPct val="0"/>
              </a:spcBef>
              <a:buClrTx/>
              <a:buFontTx/>
              <a:buNone/>
              <a:defRPr sz="1100" b="0">
                <a:solidFill>
                  <a:schemeClr val="tx2"/>
                </a:solidFill>
                <a:latin typeface="Century Gothic" pitchFamily="34" charset="0"/>
                <a:ea typeface="+mn-ea"/>
                <a:cs typeface="Arial" charset="0"/>
              </a:defRPr>
            </a:lvl1pPr>
          </a:lstStyle>
          <a:p>
            <a:pPr>
              <a:defRPr/>
            </a:pPr>
            <a:endParaRPr lang="en-ZA"/>
          </a:p>
        </p:txBody>
      </p:sp>
    </p:spTree>
    <p:extLst>
      <p:ext uri="{BB962C8B-B14F-4D97-AF65-F5344CB8AC3E}">
        <p14:creationId xmlns:p14="http://schemas.microsoft.com/office/powerpoint/2010/main" val="303283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Content and Footnote">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bwMode="auto">
          <a:xfrm>
            <a:off x="428303" y="580306"/>
            <a:ext cx="8291586" cy="554400"/>
          </a:xfrm>
          <a:prstGeom prst="rect">
            <a:avLst/>
          </a:prstGeom>
          <a:noFill/>
          <a:ln>
            <a:noFill/>
          </a:ln>
        </p:spPr>
        <p:txBody>
          <a:bodyPr/>
          <a:lstStyle/>
          <a:p>
            <a:pPr lvl="0"/>
            <a:r>
              <a:rPr lang="en-US" noProof="0"/>
              <a:t>Click to edit Master title style</a:t>
            </a:r>
            <a:endParaRPr lang="en-ZA" noProof="0" dirty="0"/>
          </a:p>
        </p:txBody>
      </p:sp>
      <p:sp>
        <p:nvSpPr>
          <p:cNvPr id="16" name="Text Placeholder 4"/>
          <p:cNvSpPr>
            <a:spLocks noGrp="1"/>
          </p:cNvSpPr>
          <p:nvPr>
            <p:ph type="body" sz="quarter" idx="14"/>
          </p:nvPr>
        </p:nvSpPr>
        <p:spPr>
          <a:xfrm>
            <a:off x="683568" y="5828124"/>
            <a:ext cx="8064896" cy="216024"/>
          </a:xfrm>
          <a:prstGeom prst="rect">
            <a:avLst/>
          </a:prstGeom>
        </p:spPr>
        <p:txBody>
          <a:bodyPr tIns="0" bIns="0" anchor="b">
            <a:normAutofit/>
          </a:bodyPr>
          <a:lstStyle>
            <a:lvl1pPr marL="0" indent="0">
              <a:spcBef>
                <a:spcPts val="0"/>
              </a:spcBef>
              <a:buNone/>
              <a:defRPr sz="700" b="0" baseline="0">
                <a:solidFill>
                  <a:schemeClr val="tx1"/>
                </a:solidFill>
              </a:defRPr>
            </a:lvl1pPr>
          </a:lstStyle>
          <a:p>
            <a:pPr lvl="0"/>
            <a:r>
              <a:rPr lang="en-US" noProof="0"/>
              <a:t>Click to edit Master text styles</a:t>
            </a:r>
          </a:p>
        </p:txBody>
      </p:sp>
      <p:sp>
        <p:nvSpPr>
          <p:cNvPr id="11" name="Text Placeholder 4"/>
          <p:cNvSpPr>
            <a:spLocks noGrp="1"/>
          </p:cNvSpPr>
          <p:nvPr>
            <p:ph type="body" sz="quarter" idx="15"/>
          </p:nvPr>
        </p:nvSpPr>
        <p:spPr>
          <a:xfrm>
            <a:off x="428303" y="1145286"/>
            <a:ext cx="8291586" cy="288925"/>
          </a:xfrm>
          <a:prstGeom prst="rect">
            <a:avLst/>
          </a:prstGeom>
        </p:spPr>
        <p:txBody>
          <a:bodyPr anchor="ctr"/>
          <a:lstStyle>
            <a:lvl1pPr marL="0" indent="0">
              <a:buNone/>
              <a:defRPr b="0" i="0">
                <a:solidFill>
                  <a:schemeClr val="accent2"/>
                </a:solidFill>
                <a:latin typeface="Century Gothic" pitchFamily="34" charset="0"/>
              </a:defRPr>
            </a:lvl1pPr>
          </a:lstStyle>
          <a:p>
            <a:pPr lvl="0"/>
            <a:r>
              <a:rPr lang="en-US" noProof="0"/>
              <a:t>Click to edit Master text styles</a:t>
            </a:r>
          </a:p>
        </p:txBody>
      </p:sp>
      <p:sp>
        <p:nvSpPr>
          <p:cNvPr id="13" name="Content Placeholder 2"/>
          <p:cNvSpPr>
            <a:spLocks noGrp="1"/>
          </p:cNvSpPr>
          <p:nvPr>
            <p:ph sz="quarter" idx="11"/>
          </p:nvPr>
        </p:nvSpPr>
        <p:spPr>
          <a:xfrm>
            <a:off x="428625" y="1484784"/>
            <a:ext cx="8291586" cy="43204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03228E7B-3D4E-405B-AAF6-8F44E5DCEF63}"/>
              </a:ext>
            </a:extLst>
          </p:cNvPr>
          <p:cNvSpPr>
            <a:spLocks noGrp="1"/>
          </p:cNvSpPr>
          <p:nvPr>
            <p:ph type="sldNum" sz="quarter" idx="16"/>
            <p:custDataLst>
              <p:tags r:id="rId1"/>
            </p:custDataLst>
          </p:nvPr>
        </p:nvSpPr>
        <p:spPr/>
        <p:txBody>
          <a:bodyPr/>
          <a:lstStyle>
            <a:lvl1pPr>
              <a:defRPr/>
            </a:lvl1pPr>
          </a:lstStyle>
          <a:p>
            <a:pPr>
              <a:defRPr/>
            </a:pPr>
            <a:fld id="{BB0E71A3-1B08-404F-AC9E-E15C3400FC17}" type="slidenum">
              <a:rPr lang="en-ZA" altLang="en-US"/>
              <a:pPr>
                <a:defRPr/>
              </a:pPr>
              <a:t>‹#›</a:t>
            </a:fld>
            <a:endParaRPr lang="en-ZA" altLang="en-US" dirty="0"/>
          </a:p>
        </p:txBody>
      </p:sp>
    </p:spTree>
    <p:extLst>
      <p:ext uri="{BB962C8B-B14F-4D97-AF65-F5344CB8AC3E}">
        <p14:creationId xmlns:p14="http://schemas.microsoft.com/office/powerpoint/2010/main" val="279227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Content x 2 and Footnote">
    <p:spTree>
      <p:nvGrpSpPr>
        <p:cNvPr id="1" name=""/>
        <p:cNvGrpSpPr/>
        <p:nvPr/>
      </p:nvGrpSpPr>
      <p:grpSpPr>
        <a:xfrm>
          <a:off x="0" y="0"/>
          <a:ext cx="0" cy="0"/>
          <a:chOff x="0" y="0"/>
          <a:chExt cx="0" cy="0"/>
        </a:xfrm>
      </p:grpSpPr>
      <p:sp>
        <p:nvSpPr>
          <p:cNvPr id="7" name="Text Placeholder 4"/>
          <p:cNvSpPr>
            <a:spLocks noGrp="1"/>
          </p:cNvSpPr>
          <p:nvPr>
            <p:ph type="body" sz="quarter" idx="14"/>
          </p:nvPr>
        </p:nvSpPr>
        <p:spPr>
          <a:xfrm>
            <a:off x="683568" y="5828124"/>
            <a:ext cx="8064896" cy="216024"/>
          </a:xfrm>
          <a:prstGeom prst="rect">
            <a:avLst/>
          </a:prstGeom>
        </p:spPr>
        <p:txBody>
          <a:bodyPr tIns="0" bIns="0" anchor="b">
            <a:normAutofit/>
          </a:bodyPr>
          <a:lstStyle>
            <a:lvl1pPr marL="0" indent="0">
              <a:spcBef>
                <a:spcPts val="0"/>
              </a:spcBef>
              <a:buNone/>
              <a:defRPr sz="700" b="0" baseline="0">
                <a:solidFill>
                  <a:schemeClr val="tx1"/>
                </a:solidFill>
              </a:defRPr>
            </a:lvl1pPr>
          </a:lstStyle>
          <a:p>
            <a:pPr lvl="0"/>
            <a:r>
              <a:rPr lang="en-US" noProof="0"/>
              <a:t>Click to edit Master text styles</a:t>
            </a:r>
          </a:p>
        </p:txBody>
      </p:sp>
      <p:sp>
        <p:nvSpPr>
          <p:cNvPr id="15" name="Rectangle 2"/>
          <p:cNvSpPr>
            <a:spLocks noGrp="1" noChangeArrowheads="1"/>
          </p:cNvSpPr>
          <p:nvPr>
            <p:ph type="title"/>
          </p:nvPr>
        </p:nvSpPr>
        <p:spPr bwMode="auto">
          <a:xfrm>
            <a:off x="428303" y="580306"/>
            <a:ext cx="8291586" cy="554400"/>
          </a:xfrm>
          <a:prstGeom prst="rect">
            <a:avLst/>
          </a:prstGeom>
          <a:noFill/>
          <a:ln>
            <a:noFill/>
          </a:ln>
        </p:spPr>
        <p:txBody>
          <a:bodyPr/>
          <a:lstStyle/>
          <a:p>
            <a:pPr lvl="0"/>
            <a:r>
              <a:rPr lang="en-US" noProof="0"/>
              <a:t>Click to edit Master title style</a:t>
            </a:r>
            <a:endParaRPr lang="en-ZA" noProof="0" dirty="0"/>
          </a:p>
        </p:txBody>
      </p:sp>
      <p:sp>
        <p:nvSpPr>
          <p:cNvPr id="13" name="Text Placeholder 4"/>
          <p:cNvSpPr>
            <a:spLocks noGrp="1"/>
          </p:cNvSpPr>
          <p:nvPr>
            <p:ph type="body" sz="quarter" idx="15"/>
          </p:nvPr>
        </p:nvSpPr>
        <p:spPr>
          <a:xfrm>
            <a:off x="428303" y="1145286"/>
            <a:ext cx="8291586" cy="288925"/>
          </a:xfrm>
          <a:prstGeom prst="rect">
            <a:avLst/>
          </a:prstGeom>
        </p:spPr>
        <p:txBody>
          <a:bodyPr anchor="ctr"/>
          <a:lstStyle>
            <a:lvl1pPr marL="0" indent="0">
              <a:buNone/>
              <a:defRPr b="0" i="0">
                <a:solidFill>
                  <a:schemeClr val="accent2"/>
                </a:solidFill>
                <a:latin typeface="Century Gothic" pitchFamily="34" charset="0"/>
              </a:defRPr>
            </a:lvl1pPr>
          </a:lstStyle>
          <a:p>
            <a:pPr lvl="0"/>
            <a:r>
              <a:rPr lang="en-US" noProof="0"/>
              <a:t>Click to edit Master text styles</a:t>
            </a:r>
          </a:p>
        </p:txBody>
      </p:sp>
      <p:sp>
        <p:nvSpPr>
          <p:cNvPr id="16" name="Content Placeholder 2"/>
          <p:cNvSpPr>
            <a:spLocks noGrp="1"/>
          </p:cNvSpPr>
          <p:nvPr>
            <p:ph sz="quarter" idx="11"/>
          </p:nvPr>
        </p:nvSpPr>
        <p:spPr>
          <a:xfrm>
            <a:off x="428625" y="1484784"/>
            <a:ext cx="3826768" cy="43204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sz="quarter" idx="16"/>
          </p:nvPr>
        </p:nvSpPr>
        <p:spPr>
          <a:xfrm>
            <a:off x="4902646" y="1484784"/>
            <a:ext cx="3826768" cy="43204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a:extLst>
              <a:ext uri="{FF2B5EF4-FFF2-40B4-BE49-F238E27FC236}">
                <a16:creationId xmlns:a16="http://schemas.microsoft.com/office/drawing/2014/main" id="{828E0C2F-3B6C-4AD2-A387-ABD1C3726157}"/>
              </a:ext>
            </a:extLst>
          </p:cNvPr>
          <p:cNvSpPr>
            <a:spLocks noGrp="1"/>
          </p:cNvSpPr>
          <p:nvPr>
            <p:ph type="sldNum" sz="quarter" idx="17"/>
            <p:custDataLst>
              <p:tags r:id="rId1"/>
            </p:custDataLst>
          </p:nvPr>
        </p:nvSpPr>
        <p:spPr/>
        <p:txBody>
          <a:bodyPr/>
          <a:lstStyle>
            <a:lvl1pPr>
              <a:defRPr/>
            </a:lvl1pPr>
          </a:lstStyle>
          <a:p>
            <a:pPr>
              <a:defRPr/>
            </a:pPr>
            <a:fld id="{CEEEDC54-15BC-46BD-8063-67F589492C21}" type="slidenum">
              <a:rPr lang="en-ZA" altLang="en-US"/>
              <a:pPr>
                <a:defRPr/>
              </a:pPr>
              <a:t>‹#›</a:t>
            </a:fld>
            <a:endParaRPr lang="en-ZA" altLang="en-US" dirty="0"/>
          </a:p>
        </p:txBody>
      </p:sp>
    </p:spTree>
    <p:extLst>
      <p:ext uri="{BB962C8B-B14F-4D97-AF65-F5344CB8AC3E}">
        <p14:creationId xmlns:p14="http://schemas.microsoft.com/office/powerpoint/2010/main" val="3944440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Layout">
    <p:spTree>
      <p:nvGrpSpPr>
        <p:cNvPr id="1" name=""/>
        <p:cNvGrpSpPr/>
        <p:nvPr/>
      </p:nvGrpSpPr>
      <p:grpSpPr>
        <a:xfrm>
          <a:off x="0" y="0"/>
          <a:ext cx="0" cy="0"/>
          <a:chOff x="0" y="0"/>
          <a:chExt cx="0" cy="0"/>
        </a:xfrm>
      </p:grpSpPr>
      <p:sp>
        <p:nvSpPr>
          <p:cNvPr id="10" name="Content Placeholder 4"/>
          <p:cNvSpPr>
            <a:spLocks noGrp="1"/>
          </p:cNvSpPr>
          <p:nvPr>
            <p:ph sz="quarter" idx="16"/>
          </p:nvPr>
        </p:nvSpPr>
        <p:spPr>
          <a:xfrm>
            <a:off x="428303" y="1268760"/>
            <a:ext cx="3252787" cy="4536504"/>
          </a:xfrm>
          <a:prstGeom prst="rect">
            <a:avLst/>
          </a:prstGeom>
        </p:spPr>
        <p:txBody>
          <a:bodyPr/>
          <a:lstStyle>
            <a:lvl1pPr marL="0" indent="0">
              <a:buNone/>
              <a:defRPr sz="1400"/>
            </a:lvl1pPr>
            <a:lvl2pPr>
              <a:defRPr sz="1400"/>
            </a:lvl2pPr>
            <a:lvl3pPr>
              <a:defRPr sz="1400"/>
            </a:lvl3pPr>
            <a:lvl4pPr>
              <a:defRPr sz="1400"/>
            </a:lvl4pPr>
            <a:lvl5pPr>
              <a:defRPr sz="1400"/>
            </a:lvl5pPr>
          </a:lstStyle>
          <a:p>
            <a:pPr lvl="0"/>
            <a:r>
              <a:rPr lang="en-US" noProof="0"/>
              <a:t>Click to edit Master text styles</a:t>
            </a:r>
          </a:p>
        </p:txBody>
      </p:sp>
      <p:sp>
        <p:nvSpPr>
          <p:cNvPr id="14" name="Rectangle 2"/>
          <p:cNvSpPr>
            <a:spLocks noGrp="1" noChangeArrowheads="1"/>
          </p:cNvSpPr>
          <p:nvPr>
            <p:ph type="title"/>
          </p:nvPr>
        </p:nvSpPr>
        <p:spPr bwMode="auto">
          <a:xfrm>
            <a:off x="428303" y="580306"/>
            <a:ext cx="8291586" cy="554400"/>
          </a:xfrm>
          <a:prstGeom prst="rect">
            <a:avLst/>
          </a:prstGeom>
          <a:noFill/>
          <a:ln>
            <a:noFill/>
          </a:ln>
        </p:spPr>
        <p:txBody>
          <a:bodyPr/>
          <a:lstStyle/>
          <a:p>
            <a:pPr lvl="0"/>
            <a:r>
              <a:rPr lang="en-US" noProof="0"/>
              <a:t>Click to edit Master title style</a:t>
            </a:r>
            <a:endParaRPr lang="en-ZA" noProof="0" dirty="0"/>
          </a:p>
        </p:txBody>
      </p:sp>
      <p:sp>
        <p:nvSpPr>
          <p:cNvPr id="11" name="Content Placeholder 2"/>
          <p:cNvSpPr>
            <a:spLocks noGrp="1"/>
          </p:cNvSpPr>
          <p:nvPr>
            <p:ph sz="quarter" idx="13"/>
          </p:nvPr>
        </p:nvSpPr>
        <p:spPr>
          <a:xfrm>
            <a:off x="3832870" y="1268760"/>
            <a:ext cx="4896544" cy="4536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DD4BF21C-1B1F-4067-8CE9-65E0A4D3AB93}"/>
              </a:ext>
            </a:extLst>
          </p:cNvPr>
          <p:cNvSpPr>
            <a:spLocks noGrp="1"/>
          </p:cNvSpPr>
          <p:nvPr>
            <p:ph type="sldNum" sz="quarter" idx="17"/>
            <p:custDataLst>
              <p:tags r:id="rId1"/>
            </p:custDataLst>
          </p:nvPr>
        </p:nvSpPr>
        <p:spPr/>
        <p:txBody>
          <a:bodyPr/>
          <a:lstStyle>
            <a:lvl1pPr>
              <a:defRPr/>
            </a:lvl1pPr>
          </a:lstStyle>
          <a:p>
            <a:pPr>
              <a:defRPr/>
            </a:pPr>
            <a:fld id="{D6E42E10-CD18-4C22-8401-C758C9A4B8FD}" type="slidenum">
              <a:rPr lang="en-ZA" altLang="en-US"/>
              <a:pPr>
                <a:defRPr/>
              </a:pPr>
              <a:t>‹#›</a:t>
            </a:fld>
            <a:endParaRPr lang="en-ZA" altLang="en-US" dirty="0"/>
          </a:p>
        </p:txBody>
      </p:sp>
    </p:spTree>
    <p:extLst>
      <p:ext uri="{BB962C8B-B14F-4D97-AF65-F5344CB8AC3E}">
        <p14:creationId xmlns:p14="http://schemas.microsoft.com/office/powerpoint/2010/main" val="3739412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Layout 1">
    <p:spTree>
      <p:nvGrpSpPr>
        <p:cNvPr id="1" name=""/>
        <p:cNvGrpSpPr/>
        <p:nvPr/>
      </p:nvGrpSpPr>
      <p:grpSpPr>
        <a:xfrm>
          <a:off x="0" y="0"/>
          <a:ext cx="0" cy="0"/>
          <a:chOff x="0" y="0"/>
          <a:chExt cx="0" cy="0"/>
        </a:xfrm>
      </p:grpSpPr>
      <p:sp>
        <p:nvSpPr>
          <p:cNvPr id="10" name="Content Placeholder 4"/>
          <p:cNvSpPr>
            <a:spLocks noGrp="1"/>
          </p:cNvSpPr>
          <p:nvPr>
            <p:ph sz="quarter" idx="16"/>
          </p:nvPr>
        </p:nvSpPr>
        <p:spPr>
          <a:xfrm>
            <a:off x="5641014" y="1268760"/>
            <a:ext cx="3252787" cy="4536504"/>
          </a:xfrm>
          <a:prstGeom prst="rect">
            <a:avLst/>
          </a:prstGeom>
        </p:spPr>
        <p:txBody>
          <a:bodyPr/>
          <a:lstStyle>
            <a:lvl1pPr marL="0" indent="0">
              <a:buNone/>
              <a:defRPr sz="1400"/>
            </a:lvl1pPr>
            <a:lvl2pPr>
              <a:defRPr sz="1400"/>
            </a:lvl2pPr>
            <a:lvl3pPr>
              <a:defRPr sz="1400"/>
            </a:lvl3pPr>
            <a:lvl4pPr>
              <a:defRPr sz="1400"/>
            </a:lvl4pPr>
            <a:lvl5pPr>
              <a:defRPr sz="1400"/>
            </a:lvl5pPr>
          </a:lstStyle>
          <a:p>
            <a:pPr lvl="0"/>
            <a:r>
              <a:rPr lang="en-US" noProof="0"/>
              <a:t>Click to edit Master text styles</a:t>
            </a:r>
          </a:p>
        </p:txBody>
      </p:sp>
      <p:sp>
        <p:nvSpPr>
          <p:cNvPr id="13" name="Rectangle 2"/>
          <p:cNvSpPr>
            <a:spLocks noGrp="1" noChangeArrowheads="1"/>
          </p:cNvSpPr>
          <p:nvPr>
            <p:ph type="title"/>
          </p:nvPr>
        </p:nvSpPr>
        <p:spPr bwMode="auto">
          <a:xfrm>
            <a:off x="428303" y="580306"/>
            <a:ext cx="8291586" cy="554400"/>
          </a:xfrm>
          <a:prstGeom prst="rect">
            <a:avLst/>
          </a:prstGeom>
          <a:noFill/>
          <a:ln>
            <a:noFill/>
          </a:ln>
        </p:spPr>
        <p:txBody>
          <a:bodyPr/>
          <a:lstStyle/>
          <a:p>
            <a:pPr lvl="0"/>
            <a:r>
              <a:rPr lang="en-US" noProof="0"/>
              <a:t>Click to edit Master title style</a:t>
            </a:r>
            <a:endParaRPr lang="en-ZA" noProof="0" dirty="0"/>
          </a:p>
        </p:txBody>
      </p:sp>
      <p:sp>
        <p:nvSpPr>
          <p:cNvPr id="9" name="Content Placeholder 2"/>
          <p:cNvSpPr>
            <a:spLocks noGrp="1"/>
          </p:cNvSpPr>
          <p:nvPr>
            <p:ph sz="quarter" idx="13"/>
          </p:nvPr>
        </p:nvSpPr>
        <p:spPr>
          <a:xfrm>
            <a:off x="428303" y="1268760"/>
            <a:ext cx="5051226" cy="4536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35EE5211-B50E-4A0E-BDEC-B0D519C4D887}"/>
              </a:ext>
            </a:extLst>
          </p:cNvPr>
          <p:cNvSpPr>
            <a:spLocks noGrp="1"/>
          </p:cNvSpPr>
          <p:nvPr>
            <p:ph type="sldNum" sz="quarter" idx="17"/>
            <p:custDataLst>
              <p:tags r:id="rId1"/>
            </p:custDataLst>
          </p:nvPr>
        </p:nvSpPr>
        <p:spPr/>
        <p:txBody>
          <a:bodyPr/>
          <a:lstStyle>
            <a:lvl1pPr>
              <a:defRPr/>
            </a:lvl1pPr>
          </a:lstStyle>
          <a:p>
            <a:pPr>
              <a:defRPr/>
            </a:pPr>
            <a:fld id="{800DDC3D-666F-48CC-86D8-1E6B85049F46}" type="slidenum">
              <a:rPr lang="en-ZA" altLang="en-US"/>
              <a:pPr>
                <a:defRPr/>
              </a:pPr>
              <a:t>‹#›</a:t>
            </a:fld>
            <a:endParaRPr lang="en-ZA" altLang="en-US" dirty="0"/>
          </a:p>
        </p:txBody>
      </p:sp>
    </p:spTree>
    <p:extLst>
      <p:ext uri="{BB962C8B-B14F-4D97-AF65-F5344CB8AC3E}">
        <p14:creationId xmlns:p14="http://schemas.microsoft.com/office/powerpoint/2010/main" val="1823444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Layout 2">
    <p:spTree>
      <p:nvGrpSpPr>
        <p:cNvPr id="1" name=""/>
        <p:cNvGrpSpPr/>
        <p:nvPr/>
      </p:nvGrpSpPr>
      <p:grpSpPr>
        <a:xfrm>
          <a:off x="0" y="0"/>
          <a:ext cx="0" cy="0"/>
          <a:chOff x="0" y="0"/>
          <a:chExt cx="0" cy="0"/>
        </a:xfrm>
      </p:grpSpPr>
      <p:sp>
        <p:nvSpPr>
          <p:cNvPr id="8" name="Content Placeholder 4"/>
          <p:cNvSpPr>
            <a:spLocks noGrp="1"/>
          </p:cNvSpPr>
          <p:nvPr>
            <p:ph sz="quarter" idx="16"/>
          </p:nvPr>
        </p:nvSpPr>
        <p:spPr>
          <a:xfrm>
            <a:off x="428625" y="3284984"/>
            <a:ext cx="8291586" cy="2520280"/>
          </a:xfrm>
          <a:prstGeom prst="rect">
            <a:avLst/>
          </a:prstGeom>
        </p:spPr>
        <p:txBody>
          <a:bodyPr/>
          <a:lstStyle>
            <a:lvl1pPr marL="0" indent="0">
              <a:buNone/>
              <a:defRPr sz="1400"/>
            </a:lvl1pPr>
            <a:lvl2pPr>
              <a:defRPr sz="1400"/>
            </a:lvl2pPr>
            <a:lvl3pPr>
              <a:defRPr sz="1400"/>
            </a:lvl3pPr>
            <a:lvl4pPr>
              <a:defRPr sz="1400"/>
            </a:lvl4pPr>
            <a:lvl5pPr>
              <a:defRPr sz="1400"/>
            </a:lvl5pPr>
          </a:lstStyle>
          <a:p>
            <a:pPr lvl="0"/>
            <a:r>
              <a:rPr lang="en-US" noProof="0"/>
              <a:t>Click to edit Master text styles</a:t>
            </a:r>
          </a:p>
        </p:txBody>
      </p:sp>
      <p:sp>
        <p:nvSpPr>
          <p:cNvPr id="13" name="Rectangle 2"/>
          <p:cNvSpPr>
            <a:spLocks noGrp="1" noChangeArrowheads="1"/>
          </p:cNvSpPr>
          <p:nvPr>
            <p:ph type="title"/>
          </p:nvPr>
        </p:nvSpPr>
        <p:spPr bwMode="auto">
          <a:xfrm>
            <a:off x="428303" y="580306"/>
            <a:ext cx="8291586" cy="554400"/>
          </a:xfrm>
          <a:prstGeom prst="rect">
            <a:avLst/>
          </a:prstGeom>
          <a:noFill/>
          <a:ln>
            <a:noFill/>
          </a:ln>
        </p:spPr>
        <p:txBody>
          <a:bodyPr/>
          <a:lstStyle/>
          <a:p>
            <a:pPr lvl="0"/>
            <a:r>
              <a:rPr lang="en-US" noProof="0"/>
              <a:t>Click to edit Master title style</a:t>
            </a:r>
            <a:endParaRPr lang="en-ZA" noProof="0" dirty="0"/>
          </a:p>
        </p:txBody>
      </p:sp>
      <p:sp>
        <p:nvSpPr>
          <p:cNvPr id="11" name="Content Placeholder 2"/>
          <p:cNvSpPr>
            <a:spLocks noGrp="1"/>
          </p:cNvSpPr>
          <p:nvPr>
            <p:ph sz="quarter" idx="13"/>
          </p:nvPr>
        </p:nvSpPr>
        <p:spPr>
          <a:xfrm>
            <a:off x="428303" y="1268760"/>
            <a:ext cx="8291586" cy="1944216"/>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a:extLst>
              <a:ext uri="{FF2B5EF4-FFF2-40B4-BE49-F238E27FC236}">
                <a16:creationId xmlns:a16="http://schemas.microsoft.com/office/drawing/2014/main" id="{18CEEE12-B2A3-4AAD-8C4C-79159E92DC4D}"/>
              </a:ext>
            </a:extLst>
          </p:cNvPr>
          <p:cNvSpPr>
            <a:spLocks noGrp="1"/>
          </p:cNvSpPr>
          <p:nvPr>
            <p:ph type="sldNum" sz="quarter" idx="17"/>
            <p:custDataLst>
              <p:tags r:id="rId1"/>
            </p:custDataLst>
          </p:nvPr>
        </p:nvSpPr>
        <p:spPr/>
        <p:txBody>
          <a:bodyPr/>
          <a:lstStyle>
            <a:lvl1pPr>
              <a:defRPr/>
            </a:lvl1pPr>
          </a:lstStyle>
          <a:p>
            <a:pPr>
              <a:defRPr/>
            </a:pPr>
            <a:fld id="{3C7A4F49-B740-4026-9B63-F6EFC9EA37D7}" type="slidenum">
              <a:rPr lang="en-ZA" altLang="en-US"/>
              <a:pPr>
                <a:defRPr/>
              </a:pPr>
              <a:t>‹#›</a:t>
            </a:fld>
            <a:endParaRPr lang="en-ZA" altLang="en-US" dirty="0"/>
          </a:p>
        </p:txBody>
      </p:sp>
    </p:spTree>
    <p:extLst>
      <p:ext uri="{BB962C8B-B14F-4D97-AF65-F5344CB8AC3E}">
        <p14:creationId xmlns:p14="http://schemas.microsoft.com/office/powerpoint/2010/main" val="2256550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28625" y="2708920"/>
            <a:ext cx="6552406" cy="1018612"/>
          </a:xfrm>
          <a:prstGeom prst="rect">
            <a:avLst/>
          </a:prstGeom>
          <a:noFill/>
        </p:spPr>
        <p:txBody>
          <a:bodyPr lIns="360000" anchor="ctr"/>
          <a:lstStyle>
            <a:lvl1pPr marL="0" indent="0">
              <a:buNone/>
              <a:defRPr sz="2000" b="1" cap="all" baseline="0">
                <a:solidFill>
                  <a:schemeClr val="tx2"/>
                </a:solidFill>
              </a:defRPr>
            </a:lvl1pPr>
          </a:lstStyle>
          <a:p>
            <a:pPr lvl="0"/>
            <a:r>
              <a:rPr lang="en-US" noProof="0"/>
              <a:t>Click to edit Master text styles</a:t>
            </a:r>
          </a:p>
        </p:txBody>
      </p:sp>
      <p:sp>
        <p:nvSpPr>
          <p:cNvPr id="3" name="Slide Number Placeholder 5">
            <a:extLst>
              <a:ext uri="{FF2B5EF4-FFF2-40B4-BE49-F238E27FC236}">
                <a16:creationId xmlns:a16="http://schemas.microsoft.com/office/drawing/2014/main" id="{F839D3CE-4F81-4C4D-B6A1-43F358D08A07}"/>
              </a:ext>
            </a:extLst>
          </p:cNvPr>
          <p:cNvSpPr>
            <a:spLocks noGrp="1"/>
          </p:cNvSpPr>
          <p:nvPr>
            <p:ph type="sldNum" sz="quarter" idx="13"/>
            <p:custDataLst>
              <p:tags r:id="rId1"/>
            </p:custDataLst>
          </p:nvPr>
        </p:nvSpPr>
        <p:spPr/>
        <p:txBody>
          <a:bodyPr/>
          <a:lstStyle>
            <a:lvl1pPr>
              <a:defRPr/>
            </a:lvl1pPr>
          </a:lstStyle>
          <a:p>
            <a:pPr>
              <a:defRPr/>
            </a:pPr>
            <a:fld id="{A13D4143-FF0D-4EAC-A483-18F489DE28CD}" type="slidenum">
              <a:rPr lang="en-ZA" altLang="en-US"/>
              <a:pPr>
                <a:defRPr/>
              </a:pPr>
              <a:t>‹#›</a:t>
            </a:fld>
            <a:endParaRPr lang="en-ZA" altLang="en-US" dirty="0"/>
          </a:p>
        </p:txBody>
      </p:sp>
    </p:spTree>
    <p:extLst>
      <p:ext uri="{BB962C8B-B14F-4D97-AF65-F5344CB8AC3E}">
        <p14:creationId xmlns:p14="http://schemas.microsoft.com/office/powerpoint/2010/main" val="1330387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Backpage">
    <p:spTree>
      <p:nvGrpSpPr>
        <p:cNvPr id="1" name=""/>
        <p:cNvGrpSpPr/>
        <p:nvPr/>
      </p:nvGrpSpPr>
      <p:grpSpPr>
        <a:xfrm>
          <a:off x="0" y="0"/>
          <a:ext cx="0" cy="0"/>
          <a:chOff x="0" y="0"/>
          <a:chExt cx="0" cy="0"/>
        </a:xfrm>
      </p:grpSpPr>
      <p:sp>
        <p:nvSpPr>
          <p:cNvPr id="2" name="Rectangle 26">
            <a:extLst>
              <a:ext uri="{FF2B5EF4-FFF2-40B4-BE49-F238E27FC236}">
                <a16:creationId xmlns:a16="http://schemas.microsoft.com/office/drawing/2014/main" id="{CDB9DFC7-6289-4A72-A074-70DA7D730B71}"/>
              </a:ext>
            </a:extLst>
          </p:cNvPr>
          <p:cNvSpPr txBox="1">
            <a:spLocks noChangeArrowheads="1"/>
          </p:cNvSpPr>
          <p:nvPr/>
        </p:nvSpPr>
        <p:spPr bwMode="auto">
          <a:xfrm>
            <a:off x="549275" y="2798763"/>
            <a:ext cx="8053388" cy="522287"/>
          </a:xfrm>
          <a:prstGeom prst="rect">
            <a:avLst/>
          </a:prstGeom>
          <a:noFill/>
          <a:ln>
            <a:noFill/>
          </a:ln>
        </p:spPr>
        <p:txBody>
          <a:bodyPr/>
          <a:lstStyle>
            <a:lvl1pPr eaLnBrk="0" hangingPunct="0">
              <a:defRPr sz="1600">
                <a:solidFill>
                  <a:srgbClr val="4D4D4D"/>
                </a:solidFill>
                <a:latin typeface="Verdana" pitchFamily="34" charset="0"/>
                <a:ea typeface="MS PGothic" pitchFamily="34" charset="-128"/>
              </a:defRPr>
            </a:lvl1pPr>
            <a:lvl2pPr marL="742950" indent="-285750" eaLnBrk="0" hangingPunct="0">
              <a:defRPr sz="1600">
                <a:solidFill>
                  <a:srgbClr val="4D4D4D"/>
                </a:solidFill>
                <a:latin typeface="Verdana" pitchFamily="34" charset="0"/>
                <a:ea typeface="MS PGothic" pitchFamily="34" charset="-128"/>
              </a:defRPr>
            </a:lvl2pPr>
            <a:lvl3pPr marL="1143000" indent="-228600" eaLnBrk="0" hangingPunct="0">
              <a:defRPr sz="1600">
                <a:solidFill>
                  <a:srgbClr val="4D4D4D"/>
                </a:solidFill>
                <a:latin typeface="Verdana" pitchFamily="34" charset="0"/>
                <a:ea typeface="MS PGothic" pitchFamily="34" charset="-128"/>
              </a:defRPr>
            </a:lvl3pPr>
            <a:lvl4pPr marL="1600200" indent="-228600" eaLnBrk="0" hangingPunct="0">
              <a:defRPr sz="1600">
                <a:solidFill>
                  <a:srgbClr val="4D4D4D"/>
                </a:solidFill>
                <a:latin typeface="Verdana" pitchFamily="34" charset="0"/>
                <a:ea typeface="MS PGothic" pitchFamily="34" charset="-128"/>
              </a:defRPr>
            </a:lvl4pPr>
            <a:lvl5pPr marL="2057400" indent="-228600" eaLnBrk="0" hangingPunct="0">
              <a:defRPr sz="1600">
                <a:solidFill>
                  <a:srgbClr val="4D4D4D"/>
                </a:solidFill>
                <a:latin typeface="Verdana" pitchFamily="34" charset="0"/>
                <a:ea typeface="MS PGothic" pitchFamily="34" charset="-128"/>
              </a:defRPr>
            </a:lvl5pPr>
            <a:lvl6pPr marL="2514600" indent="-228600" eaLnBrk="0" fontAlgn="base" hangingPunct="0">
              <a:spcBef>
                <a:spcPct val="20000"/>
              </a:spcBef>
              <a:spcAft>
                <a:spcPct val="0"/>
              </a:spcAft>
              <a:buClr>
                <a:srgbClr val="6EAB24"/>
              </a:buClr>
              <a:buFont typeface="Wingdings" pitchFamily="2" charset="2"/>
              <a:defRPr sz="1600">
                <a:solidFill>
                  <a:srgbClr val="4D4D4D"/>
                </a:solidFill>
                <a:latin typeface="Verdana" pitchFamily="34" charset="0"/>
                <a:ea typeface="MS PGothic" pitchFamily="34" charset="-128"/>
              </a:defRPr>
            </a:lvl6pPr>
            <a:lvl7pPr marL="2971800" indent="-228600" eaLnBrk="0" fontAlgn="base" hangingPunct="0">
              <a:spcBef>
                <a:spcPct val="20000"/>
              </a:spcBef>
              <a:spcAft>
                <a:spcPct val="0"/>
              </a:spcAft>
              <a:buClr>
                <a:srgbClr val="6EAB24"/>
              </a:buClr>
              <a:buFont typeface="Wingdings" pitchFamily="2" charset="2"/>
              <a:defRPr sz="1600">
                <a:solidFill>
                  <a:srgbClr val="4D4D4D"/>
                </a:solidFill>
                <a:latin typeface="Verdana" pitchFamily="34" charset="0"/>
                <a:ea typeface="MS PGothic" pitchFamily="34" charset="-128"/>
              </a:defRPr>
            </a:lvl7pPr>
            <a:lvl8pPr marL="3429000" indent="-228600" eaLnBrk="0" fontAlgn="base" hangingPunct="0">
              <a:spcBef>
                <a:spcPct val="20000"/>
              </a:spcBef>
              <a:spcAft>
                <a:spcPct val="0"/>
              </a:spcAft>
              <a:buClr>
                <a:srgbClr val="6EAB24"/>
              </a:buClr>
              <a:buFont typeface="Wingdings" pitchFamily="2" charset="2"/>
              <a:defRPr sz="1600">
                <a:solidFill>
                  <a:srgbClr val="4D4D4D"/>
                </a:solidFill>
                <a:latin typeface="Verdana" pitchFamily="34" charset="0"/>
                <a:ea typeface="MS PGothic" pitchFamily="34" charset="-128"/>
              </a:defRPr>
            </a:lvl8pPr>
            <a:lvl9pPr marL="3886200" indent="-228600" eaLnBrk="0" fontAlgn="base" hangingPunct="0">
              <a:spcBef>
                <a:spcPct val="20000"/>
              </a:spcBef>
              <a:spcAft>
                <a:spcPct val="0"/>
              </a:spcAft>
              <a:buClr>
                <a:srgbClr val="6EAB24"/>
              </a:buClr>
              <a:buFont typeface="Wingdings" pitchFamily="2" charset="2"/>
              <a:defRPr sz="1600">
                <a:solidFill>
                  <a:srgbClr val="4D4D4D"/>
                </a:solidFill>
                <a:latin typeface="Verdana" pitchFamily="34" charset="0"/>
                <a:ea typeface="MS PGothic" pitchFamily="34" charset="-128"/>
              </a:defRPr>
            </a:lvl9pPr>
          </a:lstStyle>
          <a:p>
            <a:pPr algn="ctr">
              <a:buClr>
                <a:srgbClr val="6EAB24"/>
              </a:buClr>
              <a:buFont typeface="Wingdings" pitchFamily="2" charset="2"/>
              <a:buNone/>
              <a:defRPr/>
            </a:pPr>
            <a:r>
              <a:rPr lang="en-US" sz="3200" b="0" dirty="0">
                <a:solidFill>
                  <a:srgbClr val="006150"/>
                </a:solidFill>
                <a:latin typeface="Century Gothic" pitchFamily="34" charset="0"/>
                <a:cs typeface="Arial"/>
              </a:rPr>
              <a:t>THANK </a:t>
            </a:r>
            <a:r>
              <a:rPr lang="en-US" sz="3200" dirty="0">
                <a:solidFill>
                  <a:srgbClr val="006150"/>
                </a:solidFill>
                <a:latin typeface="Century Gothic" pitchFamily="34" charset="0"/>
                <a:cs typeface="Arial"/>
              </a:rPr>
              <a:t>YOU</a:t>
            </a:r>
            <a:endParaRPr lang="en-US" sz="3200" dirty="0">
              <a:solidFill>
                <a:srgbClr val="6EAB24"/>
              </a:solidFill>
              <a:latin typeface="Century Gothic" pitchFamily="34" charset="0"/>
              <a:cs typeface="Arial"/>
            </a:endParaRPr>
          </a:p>
        </p:txBody>
      </p:sp>
      <p:sp>
        <p:nvSpPr>
          <p:cNvPr id="3" name="Rectangle 23">
            <a:extLst>
              <a:ext uri="{FF2B5EF4-FFF2-40B4-BE49-F238E27FC236}">
                <a16:creationId xmlns:a16="http://schemas.microsoft.com/office/drawing/2014/main" id="{3643FD13-FFF9-420C-957A-728A61EF28C5}"/>
              </a:ext>
            </a:extLst>
          </p:cNvPr>
          <p:cNvSpPr>
            <a:spLocks noChangeArrowheads="1"/>
          </p:cNvSpPr>
          <p:nvPr userDrawn="1"/>
        </p:nvSpPr>
        <p:spPr bwMode="auto">
          <a:xfrm>
            <a:off x="439738" y="6319838"/>
            <a:ext cx="4852987" cy="268287"/>
          </a:xfrm>
          <a:prstGeom prst="rect">
            <a:avLst/>
          </a:prstGeom>
          <a:noFill/>
          <a:ln>
            <a:noFill/>
          </a:ln>
        </p:spPr>
        <p:txBody>
          <a:bodyPr lIns="0" tIns="72000" rIns="72000" bIns="72000">
            <a:spAutoFit/>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eaLnBrk="1" hangingPunct="1">
              <a:defRPr/>
            </a:pPr>
            <a:r>
              <a:rPr lang="en-US" altLang="en-US" sz="800" b="0" dirty="0">
                <a:latin typeface="Century Gothic" pitchFamily="34" charset="0"/>
              </a:rPr>
              <a:t>Old Mutual Insure is an Authorised Financial Services Provider</a:t>
            </a:r>
            <a:endParaRPr lang="en-GB" altLang="en-US" sz="800" b="0" dirty="0"/>
          </a:p>
        </p:txBody>
      </p:sp>
      <p:sp>
        <p:nvSpPr>
          <p:cNvPr id="4" name="Rectangle 26">
            <a:extLst>
              <a:ext uri="{FF2B5EF4-FFF2-40B4-BE49-F238E27FC236}">
                <a16:creationId xmlns:a16="http://schemas.microsoft.com/office/drawing/2014/main" id="{1B25FC00-7550-440C-9E55-021C08B80344}"/>
              </a:ext>
            </a:extLst>
          </p:cNvPr>
          <p:cNvSpPr txBox="1">
            <a:spLocks noChangeArrowheads="1"/>
          </p:cNvSpPr>
          <p:nvPr userDrawn="1"/>
        </p:nvSpPr>
        <p:spPr bwMode="auto">
          <a:xfrm>
            <a:off x="549275" y="2798763"/>
            <a:ext cx="8053388" cy="522287"/>
          </a:xfrm>
          <a:prstGeom prst="rect">
            <a:avLst/>
          </a:prstGeom>
          <a:noFill/>
          <a:ln>
            <a:noFill/>
          </a:ln>
        </p:spPr>
        <p:txBody>
          <a:bodyPr/>
          <a:lstStyle>
            <a:lvl1pPr eaLnBrk="0" hangingPunct="0">
              <a:defRPr sz="1600">
                <a:solidFill>
                  <a:srgbClr val="4D4D4D"/>
                </a:solidFill>
                <a:latin typeface="Verdana" pitchFamily="34" charset="0"/>
                <a:ea typeface="MS PGothic" pitchFamily="34" charset="-128"/>
              </a:defRPr>
            </a:lvl1pPr>
            <a:lvl2pPr marL="742950" indent="-285750" eaLnBrk="0" hangingPunct="0">
              <a:defRPr sz="1600">
                <a:solidFill>
                  <a:srgbClr val="4D4D4D"/>
                </a:solidFill>
                <a:latin typeface="Verdana" pitchFamily="34" charset="0"/>
                <a:ea typeface="MS PGothic" pitchFamily="34" charset="-128"/>
              </a:defRPr>
            </a:lvl2pPr>
            <a:lvl3pPr marL="1143000" indent="-228600" eaLnBrk="0" hangingPunct="0">
              <a:defRPr sz="1600">
                <a:solidFill>
                  <a:srgbClr val="4D4D4D"/>
                </a:solidFill>
                <a:latin typeface="Verdana" pitchFamily="34" charset="0"/>
                <a:ea typeface="MS PGothic" pitchFamily="34" charset="-128"/>
              </a:defRPr>
            </a:lvl3pPr>
            <a:lvl4pPr marL="1600200" indent="-228600" eaLnBrk="0" hangingPunct="0">
              <a:defRPr sz="1600">
                <a:solidFill>
                  <a:srgbClr val="4D4D4D"/>
                </a:solidFill>
                <a:latin typeface="Verdana" pitchFamily="34" charset="0"/>
                <a:ea typeface="MS PGothic" pitchFamily="34" charset="-128"/>
              </a:defRPr>
            </a:lvl4pPr>
            <a:lvl5pPr marL="2057400" indent="-228600" eaLnBrk="0" hangingPunct="0">
              <a:defRPr sz="1600">
                <a:solidFill>
                  <a:srgbClr val="4D4D4D"/>
                </a:solidFill>
                <a:latin typeface="Verdana" pitchFamily="34" charset="0"/>
                <a:ea typeface="MS PGothic" pitchFamily="34" charset="-128"/>
              </a:defRPr>
            </a:lvl5pPr>
            <a:lvl6pPr marL="2514600" indent="-228600" eaLnBrk="0" fontAlgn="base" hangingPunct="0">
              <a:spcBef>
                <a:spcPct val="20000"/>
              </a:spcBef>
              <a:spcAft>
                <a:spcPct val="0"/>
              </a:spcAft>
              <a:buClr>
                <a:srgbClr val="6EAB24"/>
              </a:buClr>
              <a:buFont typeface="Wingdings" pitchFamily="2" charset="2"/>
              <a:defRPr sz="1600">
                <a:solidFill>
                  <a:srgbClr val="4D4D4D"/>
                </a:solidFill>
                <a:latin typeface="Verdana" pitchFamily="34" charset="0"/>
                <a:ea typeface="MS PGothic" pitchFamily="34" charset="-128"/>
              </a:defRPr>
            </a:lvl6pPr>
            <a:lvl7pPr marL="2971800" indent="-228600" eaLnBrk="0" fontAlgn="base" hangingPunct="0">
              <a:spcBef>
                <a:spcPct val="20000"/>
              </a:spcBef>
              <a:spcAft>
                <a:spcPct val="0"/>
              </a:spcAft>
              <a:buClr>
                <a:srgbClr val="6EAB24"/>
              </a:buClr>
              <a:buFont typeface="Wingdings" pitchFamily="2" charset="2"/>
              <a:defRPr sz="1600">
                <a:solidFill>
                  <a:srgbClr val="4D4D4D"/>
                </a:solidFill>
                <a:latin typeface="Verdana" pitchFamily="34" charset="0"/>
                <a:ea typeface="MS PGothic" pitchFamily="34" charset="-128"/>
              </a:defRPr>
            </a:lvl7pPr>
            <a:lvl8pPr marL="3429000" indent="-228600" eaLnBrk="0" fontAlgn="base" hangingPunct="0">
              <a:spcBef>
                <a:spcPct val="20000"/>
              </a:spcBef>
              <a:spcAft>
                <a:spcPct val="0"/>
              </a:spcAft>
              <a:buClr>
                <a:srgbClr val="6EAB24"/>
              </a:buClr>
              <a:buFont typeface="Wingdings" pitchFamily="2" charset="2"/>
              <a:defRPr sz="1600">
                <a:solidFill>
                  <a:srgbClr val="4D4D4D"/>
                </a:solidFill>
                <a:latin typeface="Verdana" pitchFamily="34" charset="0"/>
                <a:ea typeface="MS PGothic" pitchFamily="34" charset="-128"/>
              </a:defRPr>
            </a:lvl8pPr>
            <a:lvl9pPr marL="3886200" indent="-228600" eaLnBrk="0" fontAlgn="base" hangingPunct="0">
              <a:spcBef>
                <a:spcPct val="20000"/>
              </a:spcBef>
              <a:spcAft>
                <a:spcPct val="0"/>
              </a:spcAft>
              <a:buClr>
                <a:srgbClr val="6EAB24"/>
              </a:buClr>
              <a:buFont typeface="Wingdings" pitchFamily="2" charset="2"/>
              <a:defRPr sz="1600">
                <a:solidFill>
                  <a:srgbClr val="4D4D4D"/>
                </a:solidFill>
                <a:latin typeface="Verdana" pitchFamily="34" charset="0"/>
                <a:ea typeface="MS PGothic" pitchFamily="34" charset="-128"/>
              </a:defRPr>
            </a:lvl9pPr>
          </a:lstStyle>
          <a:p>
            <a:pPr algn="ctr">
              <a:buClr>
                <a:srgbClr val="6EAB24"/>
              </a:buClr>
              <a:buFont typeface="Wingdings" pitchFamily="2" charset="2"/>
              <a:buNone/>
              <a:defRPr/>
            </a:pPr>
            <a:r>
              <a:rPr lang="en-US" sz="3200" b="0" dirty="0">
                <a:solidFill>
                  <a:srgbClr val="006150"/>
                </a:solidFill>
                <a:latin typeface="Century Gothic" pitchFamily="34" charset="0"/>
                <a:cs typeface="Arial"/>
              </a:rPr>
              <a:t>THANK </a:t>
            </a:r>
            <a:r>
              <a:rPr lang="en-US" sz="3200" dirty="0">
                <a:solidFill>
                  <a:srgbClr val="006150"/>
                </a:solidFill>
                <a:latin typeface="Century Gothic" pitchFamily="34" charset="0"/>
                <a:cs typeface="Arial"/>
              </a:rPr>
              <a:t>YOU</a:t>
            </a:r>
            <a:endParaRPr lang="en-US" sz="3200" dirty="0">
              <a:solidFill>
                <a:srgbClr val="6EAB24"/>
              </a:solidFill>
              <a:latin typeface="Century Gothic" pitchFamily="34" charset="0"/>
              <a:cs typeface="Arial"/>
            </a:endParaRPr>
          </a:p>
        </p:txBody>
      </p:sp>
      <p:pic>
        <p:nvPicPr>
          <p:cNvPr id="5" name="Picture 15" descr="•om insure logo.jpg">
            <a:extLst>
              <a:ext uri="{FF2B5EF4-FFF2-40B4-BE49-F238E27FC236}">
                <a16:creationId xmlns:a16="http://schemas.microsoft.com/office/drawing/2014/main" id="{2DD19064-9CF2-42A0-87CA-40ECC52988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6375" y="6091238"/>
            <a:ext cx="225742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om insure vignette strip.jpg">
            <a:extLst>
              <a:ext uri="{FF2B5EF4-FFF2-40B4-BE49-F238E27FC236}">
                <a16:creationId xmlns:a16="http://schemas.microsoft.com/office/drawing/2014/main" id="{E7E7379A-5DCF-47B5-B855-D4E656C1F3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381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3" name="Picture 8" descr="PATTERN pink2.jpg">
            <a:extLst>
              <a:ext uri="{FF2B5EF4-FFF2-40B4-BE49-F238E27FC236}">
                <a16:creationId xmlns:a16="http://schemas.microsoft.com/office/drawing/2014/main" id="{DBDE8D7E-7661-4108-8AD2-07FBF0324A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C920A65-A7DA-43DE-AEDE-95F316F6C1D4}"/>
              </a:ext>
            </a:extLst>
          </p:cNvPr>
          <p:cNvSpPr/>
          <p:nvPr userDrawn="1"/>
        </p:nvSpPr>
        <p:spPr>
          <a:xfrm>
            <a:off x="0" y="4460875"/>
            <a:ext cx="9150350" cy="1568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10">
            <a:extLst>
              <a:ext uri="{FF2B5EF4-FFF2-40B4-BE49-F238E27FC236}">
                <a16:creationId xmlns:a16="http://schemas.microsoft.com/office/drawing/2014/main" id="{DB806E86-64B6-4EF3-BD9E-67C3E4D32E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9575" y="-3175"/>
            <a:ext cx="1836738"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2155" y="4621202"/>
            <a:ext cx="8461877" cy="1212097"/>
          </a:xfrm>
        </p:spPr>
        <p:txBody>
          <a:bodyPr>
            <a:normAutofit/>
          </a:bodyPr>
          <a:lstStyle>
            <a:lvl1pPr algn="l">
              <a:defRPr sz="2800" b="1" i="0">
                <a:solidFill>
                  <a:srgbClr val="009677"/>
                </a:solidFill>
                <a:latin typeface="Century Gothic"/>
                <a:cs typeface="Century Gothic"/>
              </a:defRPr>
            </a:lvl1pPr>
          </a:lstStyle>
          <a:p>
            <a:r>
              <a:rPr lang="x-none" dirty="0"/>
              <a:t>Click to edit Master title style</a:t>
            </a:r>
            <a:endParaRPr lang="en-US" dirty="0"/>
          </a:p>
        </p:txBody>
      </p:sp>
    </p:spTree>
    <p:extLst>
      <p:ext uri="{BB962C8B-B14F-4D97-AF65-F5344CB8AC3E}">
        <p14:creationId xmlns:p14="http://schemas.microsoft.com/office/powerpoint/2010/main" val="172963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8" descr="Untitled-14.png">
            <a:extLst>
              <a:ext uri="{FF2B5EF4-FFF2-40B4-BE49-F238E27FC236}">
                <a16:creationId xmlns:a16="http://schemas.microsoft.com/office/drawing/2014/main" id="{2A63F860-49F5-4613-91FE-4751B10E7E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363" y="6356350"/>
            <a:ext cx="704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OM_CI_PPT_template update1.png">
            <a:extLst>
              <a:ext uri="{FF2B5EF4-FFF2-40B4-BE49-F238E27FC236}">
                <a16:creationId xmlns:a16="http://schemas.microsoft.com/office/drawing/2014/main" id="{4BB22F2B-1AFC-433F-ACA2-4F19657F8D7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889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88828" y="356097"/>
            <a:ext cx="7797972" cy="509457"/>
          </a:xfrm>
        </p:spPr>
        <p:txBody>
          <a:bodyPr>
            <a:normAutofit/>
          </a:bodyPr>
          <a:lstStyle>
            <a:lvl1pPr algn="l">
              <a:defRPr sz="2800" b="1" i="0">
                <a:solidFill>
                  <a:srgbClr val="009677"/>
                </a:solidFill>
                <a:latin typeface="Century Gothic"/>
                <a:cs typeface="Century Gothic"/>
              </a:defRPr>
            </a:lvl1pPr>
          </a:lstStyle>
          <a:p>
            <a:r>
              <a:rPr lang="x-none" dirty="0"/>
              <a:t>Click to edit Master title style</a:t>
            </a:r>
            <a:endParaRPr lang="en-US" dirty="0"/>
          </a:p>
        </p:txBody>
      </p:sp>
      <p:sp>
        <p:nvSpPr>
          <p:cNvPr id="3" name="Content Placeholder 2"/>
          <p:cNvSpPr>
            <a:spLocks noGrp="1"/>
          </p:cNvSpPr>
          <p:nvPr>
            <p:ph idx="1"/>
          </p:nvPr>
        </p:nvSpPr>
        <p:spPr>
          <a:xfrm>
            <a:off x="431628" y="1102281"/>
            <a:ext cx="8255172" cy="5023884"/>
          </a:xfrm>
        </p:spPr>
        <p:txBody>
          <a:bodyPr>
            <a:normAutofit/>
          </a:bodyPr>
          <a:lstStyle>
            <a:lvl1pPr>
              <a:buClr>
                <a:srgbClr val="50B800"/>
              </a:buClr>
              <a:defRPr sz="1600">
                <a:solidFill>
                  <a:schemeClr val="tx1">
                    <a:lumMod val="75000"/>
                    <a:lumOff val="25000"/>
                  </a:schemeClr>
                </a:solidFill>
                <a:latin typeface="Century Gothic"/>
                <a:cs typeface="Century Gothic"/>
              </a:defRPr>
            </a:lvl1pPr>
            <a:lvl2pPr>
              <a:buClr>
                <a:srgbClr val="50B800"/>
              </a:buClr>
              <a:defRPr sz="1600">
                <a:solidFill>
                  <a:schemeClr val="tx1">
                    <a:lumMod val="75000"/>
                    <a:lumOff val="25000"/>
                  </a:schemeClr>
                </a:solidFill>
                <a:latin typeface="Century Gothic"/>
                <a:cs typeface="Century Gothic"/>
              </a:defRPr>
            </a:lvl2pPr>
            <a:lvl3pPr>
              <a:buClr>
                <a:srgbClr val="50B800"/>
              </a:buClr>
              <a:defRPr sz="1600">
                <a:solidFill>
                  <a:schemeClr val="tx1">
                    <a:lumMod val="75000"/>
                    <a:lumOff val="25000"/>
                  </a:schemeClr>
                </a:solidFill>
                <a:latin typeface="Century Gothic"/>
                <a:cs typeface="Century Gothic"/>
              </a:defRPr>
            </a:lvl3pPr>
            <a:lvl4pPr>
              <a:buClr>
                <a:srgbClr val="50B800"/>
              </a:buClr>
              <a:defRPr sz="1600">
                <a:solidFill>
                  <a:schemeClr val="tx1">
                    <a:lumMod val="75000"/>
                    <a:lumOff val="25000"/>
                  </a:schemeClr>
                </a:solidFill>
                <a:latin typeface="Century Gothic"/>
                <a:cs typeface="Century Gothic"/>
              </a:defRPr>
            </a:lvl4pPr>
            <a:lvl5pPr>
              <a:buClr>
                <a:srgbClr val="50B800"/>
              </a:buClr>
              <a:defRPr sz="1600">
                <a:solidFill>
                  <a:schemeClr val="tx1">
                    <a:lumMod val="75000"/>
                    <a:lumOff val="25000"/>
                  </a:schemeClr>
                </a:solidFill>
                <a:latin typeface="Century Gothic"/>
                <a:cs typeface="Century Gothic"/>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Slide Number Placeholder 5">
            <a:extLst>
              <a:ext uri="{FF2B5EF4-FFF2-40B4-BE49-F238E27FC236}">
                <a16:creationId xmlns:a16="http://schemas.microsoft.com/office/drawing/2014/main" id="{29AAA42F-348C-432F-9466-D66ED907A338}"/>
              </a:ext>
            </a:extLst>
          </p:cNvPr>
          <p:cNvSpPr>
            <a:spLocks noGrp="1"/>
          </p:cNvSpPr>
          <p:nvPr>
            <p:ph type="sldNum" sz="quarter" idx="10"/>
          </p:nvPr>
        </p:nvSpPr>
        <p:spPr>
          <a:xfrm>
            <a:off x="369888" y="6497638"/>
            <a:ext cx="323850" cy="365125"/>
          </a:xfrm>
        </p:spPr>
        <p:txBody>
          <a:bodyPr/>
          <a:lstStyle>
            <a:lvl1pPr algn="ctr">
              <a:defRPr sz="800">
                <a:solidFill>
                  <a:srgbClr val="009689"/>
                </a:solidFill>
              </a:defRPr>
            </a:lvl1pPr>
          </a:lstStyle>
          <a:p>
            <a:pPr>
              <a:defRPr/>
            </a:pPr>
            <a:fld id="{C0040194-0962-46DC-87EC-A4E8A1E8F5D1}" type="slidenum">
              <a:rPr lang="en-US"/>
              <a:pPr>
                <a:defRPr/>
              </a:pPr>
              <a:t>‹#›</a:t>
            </a:fld>
            <a:endParaRPr lang="en-US" dirty="0"/>
          </a:p>
        </p:txBody>
      </p:sp>
    </p:spTree>
    <p:extLst>
      <p:ext uri="{BB962C8B-B14F-4D97-AF65-F5344CB8AC3E}">
        <p14:creationId xmlns:p14="http://schemas.microsoft.com/office/powerpoint/2010/main" val="199744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28303" y="580306"/>
            <a:ext cx="8291586" cy="554400"/>
          </a:xfrm>
          <a:prstGeom prst="rect">
            <a:avLst/>
          </a:prstGeom>
          <a:noFill/>
          <a:ln>
            <a:noFill/>
          </a:ln>
        </p:spPr>
        <p:txBody>
          <a:bodyPr/>
          <a:lstStyle/>
          <a:p>
            <a:pPr lvl="0"/>
            <a:r>
              <a:rPr lang="en-US" noProof="0"/>
              <a:t>Click to edit Master title style</a:t>
            </a:r>
            <a:endParaRPr lang="en-ZA" noProof="0" dirty="0"/>
          </a:p>
        </p:txBody>
      </p:sp>
      <p:sp>
        <p:nvSpPr>
          <p:cNvPr id="5" name="Content Placeholder 2"/>
          <p:cNvSpPr>
            <a:spLocks noGrp="1"/>
          </p:cNvSpPr>
          <p:nvPr>
            <p:ph sz="quarter" idx="11"/>
          </p:nvPr>
        </p:nvSpPr>
        <p:spPr>
          <a:xfrm>
            <a:off x="428625" y="1268760"/>
            <a:ext cx="8291586" cy="4536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43501E90-7962-4186-A8D2-81EBD62CC06B}"/>
              </a:ext>
            </a:extLst>
          </p:cNvPr>
          <p:cNvSpPr>
            <a:spLocks noGrp="1"/>
          </p:cNvSpPr>
          <p:nvPr>
            <p:ph type="sldNum" sz="quarter" idx="12"/>
            <p:custDataLst>
              <p:tags r:id="rId1"/>
            </p:custDataLst>
          </p:nvPr>
        </p:nvSpPr>
        <p:spPr/>
        <p:txBody>
          <a:bodyPr/>
          <a:lstStyle>
            <a:lvl1pPr>
              <a:defRPr/>
            </a:lvl1pPr>
          </a:lstStyle>
          <a:p>
            <a:pPr>
              <a:defRPr/>
            </a:pPr>
            <a:fld id="{11DBB8A6-E055-4883-B143-67FEBDC3495B}" type="slidenum">
              <a:rPr lang="en-ZA" altLang="en-US"/>
              <a:pPr>
                <a:defRPr/>
              </a:pPr>
              <a:t>‹#›</a:t>
            </a:fld>
            <a:endParaRPr lang="en-ZA" altLang="en-US" dirty="0"/>
          </a:p>
        </p:txBody>
      </p:sp>
    </p:spTree>
    <p:extLst>
      <p:ext uri="{BB962C8B-B14F-4D97-AF65-F5344CB8AC3E}">
        <p14:creationId xmlns:p14="http://schemas.microsoft.com/office/powerpoint/2010/main" val="237186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x2 ">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bwMode="auto">
          <a:xfrm>
            <a:off x="428303" y="580306"/>
            <a:ext cx="8291586" cy="554400"/>
          </a:xfrm>
          <a:prstGeom prst="rect">
            <a:avLst/>
          </a:prstGeom>
          <a:noFill/>
          <a:ln>
            <a:noFill/>
          </a:ln>
        </p:spPr>
        <p:txBody>
          <a:bodyPr/>
          <a:lstStyle/>
          <a:p>
            <a:pPr lvl="0"/>
            <a:r>
              <a:rPr lang="en-US" noProof="0"/>
              <a:t>Click to edit Master title style</a:t>
            </a:r>
            <a:endParaRPr lang="en-ZA" noProof="0" dirty="0"/>
          </a:p>
        </p:txBody>
      </p:sp>
      <p:sp>
        <p:nvSpPr>
          <p:cNvPr id="11" name="Content Placeholder 2"/>
          <p:cNvSpPr>
            <a:spLocks noGrp="1"/>
          </p:cNvSpPr>
          <p:nvPr>
            <p:ph sz="quarter" idx="12"/>
          </p:nvPr>
        </p:nvSpPr>
        <p:spPr>
          <a:xfrm>
            <a:off x="428625" y="1268760"/>
            <a:ext cx="3826768" cy="4536504"/>
          </a:xfrm>
          <a:prstGeom prst="rect">
            <a:avLst/>
          </a:prstGeom>
        </p:spPr>
        <p:txBody>
          <a:bodyPr/>
          <a:lstStyle>
            <a:lvl1pPr>
              <a:defRPr lang="en-US" sz="1600" b="0" dirty="0" smtClean="0">
                <a:solidFill>
                  <a:schemeClr val="tx1"/>
                </a:solidFill>
                <a:latin typeface="Century Gothic" pitchFamily="34" charset="0"/>
                <a:ea typeface="Verdana" pitchFamily="34" charset="0"/>
                <a:cs typeface="Verdana"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p:cNvSpPr>
            <a:spLocks noGrp="1"/>
          </p:cNvSpPr>
          <p:nvPr>
            <p:ph sz="quarter" idx="13"/>
          </p:nvPr>
        </p:nvSpPr>
        <p:spPr>
          <a:xfrm>
            <a:off x="4902646" y="1268760"/>
            <a:ext cx="3826768" cy="4536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D7BB0A51-115E-4DA0-8B38-180FE83E29B6}"/>
              </a:ext>
            </a:extLst>
          </p:cNvPr>
          <p:cNvSpPr>
            <a:spLocks noGrp="1"/>
          </p:cNvSpPr>
          <p:nvPr>
            <p:ph type="sldNum" sz="quarter" idx="14"/>
            <p:custDataLst>
              <p:tags r:id="rId1"/>
            </p:custDataLst>
          </p:nvPr>
        </p:nvSpPr>
        <p:spPr/>
        <p:txBody>
          <a:bodyPr/>
          <a:lstStyle>
            <a:lvl1pPr>
              <a:defRPr/>
            </a:lvl1pPr>
          </a:lstStyle>
          <a:p>
            <a:pPr>
              <a:defRPr/>
            </a:pPr>
            <a:fld id="{53EABC0E-A9DE-40C7-AFAD-3F9F77848664}" type="slidenum">
              <a:rPr lang="en-ZA" altLang="en-US"/>
              <a:pPr>
                <a:defRPr/>
              </a:pPr>
              <a:t>‹#›</a:t>
            </a:fld>
            <a:endParaRPr lang="en-ZA" altLang="en-US" dirty="0"/>
          </a:p>
        </p:txBody>
      </p:sp>
    </p:spTree>
    <p:extLst>
      <p:ext uri="{BB962C8B-B14F-4D97-AF65-F5344CB8AC3E}">
        <p14:creationId xmlns:p14="http://schemas.microsoft.com/office/powerpoint/2010/main" val="284901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28303" y="1145286"/>
            <a:ext cx="8291586" cy="288925"/>
          </a:xfrm>
          <a:prstGeom prst="rect">
            <a:avLst/>
          </a:prstGeom>
        </p:spPr>
        <p:txBody>
          <a:bodyPr anchor="ctr"/>
          <a:lstStyle>
            <a:lvl1pPr marL="0" indent="0">
              <a:buNone/>
              <a:defRPr b="0" i="0">
                <a:solidFill>
                  <a:schemeClr val="accent2"/>
                </a:solidFill>
                <a:latin typeface="Century Gothic" pitchFamily="34" charset="0"/>
              </a:defRPr>
            </a:lvl1pPr>
          </a:lstStyle>
          <a:p>
            <a:pPr lvl="0"/>
            <a:r>
              <a:rPr lang="en-US" noProof="0"/>
              <a:t>Click to edit Master text styles</a:t>
            </a:r>
          </a:p>
        </p:txBody>
      </p:sp>
      <p:sp>
        <p:nvSpPr>
          <p:cNvPr id="11" name="Rectangle 2"/>
          <p:cNvSpPr>
            <a:spLocks noGrp="1" noChangeArrowheads="1"/>
          </p:cNvSpPr>
          <p:nvPr>
            <p:ph type="title"/>
          </p:nvPr>
        </p:nvSpPr>
        <p:spPr bwMode="auto">
          <a:xfrm>
            <a:off x="428303" y="580306"/>
            <a:ext cx="8291586" cy="554400"/>
          </a:xfrm>
          <a:prstGeom prst="rect">
            <a:avLst/>
          </a:prstGeom>
          <a:noFill/>
          <a:ln>
            <a:noFill/>
          </a:ln>
        </p:spPr>
        <p:txBody>
          <a:bodyPr/>
          <a:lstStyle/>
          <a:p>
            <a:pPr lvl="0"/>
            <a:r>
              <a:rPr lang="en-US" noProof="0"/>
              <a:t>Click to edit Master title style</a:t>
            </a:r>
            <a:endParaRPr lang="en-ZA" noProof="0" dirty="0"/>
          </a:p>
        </p:txBody>
      </p:sp>
      <p:sp>
        <p:nvSpPr>
          <p:cNvPr id="8" name="Content Placeholder 2"/>
          <p:cNvSpPr>
            <a:spLocks noGrp="1"/>
          </p:cNvSpPr>
          <p:nvPr>
            <p:ph sz="quarter" idx="11"/>
          </p:nvPr>
        </p:nvSpPr>
        <p:spPr>
          <a:xfrm>
            <a:off x="428625" y="1484784"/>
            <a:ext cx="8291586" cy="43204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9ED89B3E-4411-4444-B330-BEF877E97646}"/>
              </a:ext>
            </a:extLst>
          </p:cNvPr>
          <p:cNvSpPr>
            <a:spLocks noGrp="1"/>
          </p:cNvSpPr>
          <p:nvPr>
            <p:ph type="sldNum" sz="quarter" idx="15"/>
            <p:custDataLst>
              <p:tags r:id="rId1"/>
            </p:custDataLst>
          </p:nvPr>
        </p:nvSpPr>
        <p:spPr/>
        <p:txBody>
          <a:bodyPr/>
          <a:lstStyle>
            <a:lvl1pPr>
              <a:defRPr/>
            </a:lvl1pPr>
          </a:lstStyle>
          <a:p>
            <a:pPr>
              <a:defRPr/>
            </a:pPr>
            <a:fld id="{79992F11-873C-48CE-8314-F4F194539527}" type="slidenum">
              <a:rPr lang="en-ZA" altLang="en-US"/>
              <a:pPr>
                <a:defRPr/>
              </a:pPr>
              <a:t>‹#›</a:t>
            </a:fld>
            <a:endParaRPr lang="en-ZA" altLang="en-US" dirty="0"/>
          </a:p>
        </p:txBody>
      </p:sp>
    </p:spTree>
    <p:extLst>
      <p:ext uri="{BB962C8B-B14F-4D97-AF65-F5344CB8AC3E}">
        <p14:creationId xmlns:p14="http://schemas.microsoft.com/office/powerpoint/2010/main" val="292901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bwMode="auto">
          <a:xfrm>
            <a:off x="428303" y="580306"/>
            <a:ext cx="8291586" cy="554400"/>
          </a:xfrm>
          <a:prstGeom prst="rect">
            <a:avLst/>
          </a:prstGeom>
          <a:noFill/>
          <a:ln>
            <a:noFill/>
          </a:ln>
        </p:spPr>
        <p:txBody>
          <a:bodyPr/>
          <a:lstStyle/>
          <a:p>
            <a:pPr lvl="0"/>
            <a:r>
              <a:rPr lang="en-US" noProof="0"/>
              <a:t>Click to edit Master title style</a:t>
            </a:r>
            <a:endParaRPr lang="en-ZA" noProof="0" dirty="0"/>
          </a:p>
        </p:txBody>
      </p:sp>
      <p:sp>
        <p:nvSpPr>
          <p:cNvPr id="8" name="Text Placeholder 4"/>
          <p:cNvSpPr>
            <a:spLocks noGrp="1"/>
          </p:cNvSpPr>
          <p:nvPr>
            <p:ph type="body" sz="quarter" idx="14"/>
          </p:nvPr>
        </p:nvSpPr>
        <p:spPr>
          <a:xfrm>
            <a:off x="428303" y="1145286"/>
            <a:ext cx="8291586" cy="288925"/>
          </a:xfrm>
          <a:prstGeom prst="rect">
            <a:avLst/>
          </a:prstGeom>
        </p:spPr>
        <p:txBody>
          <a:bodyPr anchor="ctr"/>
          <a:lstStyle>
            <a:lvl1pPr marL="0" indent="0">
              <a:buNone/>
              <a:defRPr b="0" i="0">
                <a:solidFill>
                  <a:schemeClr val="accent2"/>
                </a:solidFill>
                <a:latin typeface="Century Gothic" pitchFamily="34" charset="0"/>
              </a:defRPr>
            </a:lvl1pPr>
          </a:lstStyle>
          <a:p>
            <a:pPr lvl="0"/>
            <a:r>
              <a:rPr lang="en-US" noProof="0"/>
              <a:t>Click to edit Master text styles</a:t>
            </a:r>
          </a:p>
        </p:txBody>
      </p:sp>
      <p:sp>
        <p:nvSpPr>
          <p:cNvPr id="4" name="Slide Number Placeholder 5">
            <a:extLst>
              <a:ext uri="{FF2B5EF4-FFF2-40B4-BE49-F238E27FC236}">
                <a16:creationId xmlns:a16="http://schemas.microsoft.com/office/drawing/2014/main" id="{4401BD84-8AF7-4D81-A18B-F55A7F0CF318}"/>
              </a:ext>
            </a:extLst>
          </p:cNvPr>
          <p:cNvSpPr>
            <a:spLocks noGrp="1"/>
          </p:cNvSpPr>
          <p:nvPr>
            <p:ph type="sldNum" sz="quarter" idx="15"/>
            <p:custDataLst>
              <p:tags r:id="rId1"/>
            </p:custDataLst>
          </p:nvPr>
        </p:nvSpPr>
        <p:spPr/>
        <p:txBody>
          <a:bodyPr/>
          <a:lstStyle>
            <a:lvl1pPr>
              <a:defRPr/>
            </a:lvl1pPr>
          </a:lstStyle>
          <a:p>
            <a:pPr>
              <a:defRPr/>
            </a:pPr>
            <a:fld id="{8E5EC6D2-7E27-42E1-BD3A-6E0730992E8F}" type="slidenum">
              <a:rPr lang="en-ZA" altLang="en-US"/>
              <a:pPr>
                <a:defRPr/>
              </a:pPr>
              <a:t>‹#›</a:t>
            </a:fld>
            <a:endParaRPr lang="en-ZA" altLang="en-US" dirty="0"/>
          </a:p>
        </p:txBody>
      </p:sp>
    </p:spTree>
    <p:extLst>
      <p:ext uri="{BB962C8B-B14F-4D97-AF65-F5344CB8AC3E}">
        <p14:creationId xmlns:p14="http://schemas.microsoft.com/office/powerpoint/2010/main" val="28537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Content x2">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bwMode="auto">
          <a:xfrm>
            <a:off x="428303" y="580306"/>
            <a:ext cx="8291586" cy="554400"/>
          </a:xfrm>
          <a:prstGeom prst="rect">
            <a:avLst/>
          </a:prstGeom>
          <a:noFill/>
          <a:ln>
            <a:noFill/>
          </a:ln>
        </p:spPr>
        <p:txBody>
          <a:bodyPr/>
          <a:lstStyle/>
          <a:p>
            <a:pPr lvl="0"/>
            <a:r>
              <a:rPr lang="en-US" noProof="0"/>
              <a:t>Click to edit Master title style</a:t>
            </a:r>
            <a:endParaRPr lang="en-ZA" noProof="0" dirty="0"/>
          </a:p>
        </p:txBody>
      </p:sp>
      <p:sp>
        <p:nvSpPr>
          <p:cNvPr id="11" name="Text Placeholder 4"/>
          <p:cNvSpPr>
            <a:spLocks noGrp="1"/>
          </p:cNvSpPr>
          <p:nvPr>
            <p:ph type="body" sz="quarter" idx="14"/>
          </p:nvPr>
        </p:nvSpPr>
        <p:spPr>
          <a:xfrm>
            <a:off x="428303" y="1145286"/>
            <a:ext cx="8291586" cy="288925"/>
          </a:xfrm>
          <a:prstGeom prst="rect">
            <a:avLst/>
          </a:prstGeom>
        </p:spPr>
        <p:txBody>
          <a:bodyPr anchor="ctr"/>
          <a:lstStyle>
            <a:lvl1pPr marL="0" indent="0">
              <a:buNone/>
              <a:defRPr b="0" i="0">
                <a:solidFill>
                  <a:schemeClr val="accent2"/>
                </a:solidFill>
                <a:latin typeface="Century Gothic" pitchFamily="34" charset="0"/>
              </a:defRPr>
            </a:lvl1pPr>
          </a:lstStyle>
          <a:p>
            <a:pPr lvl="0"/>
            <a:r>
              <a:rPr lang="en-US" noProof="0"/>
              <a:t>Click to edit Master text styles</a:t>
            </a:r>
          </a:p>
        </p:txBody>
      </p:sp>
      <p:sp>
        <p:nvSpPr>
          <p:cNvPr id="17" name="Content Placeholder 2"/>
          <p:cNvSpPr>
            <a:spLocks noGrp="1"/>
          </p:cNvSpPr>
          <p:nvPr>
            <p:ph sz="quarter" idx="11"/>
          </p:nvPr>
        </p:nvSpPr>
        <p:spPr>
          <a:xfrm>
            <a:off x="428625" y="1484784"/>
            <a:ext cx="3826768" cy="43204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sz="quarter" idx="15"/>
          </p:nvPr>
        </p:nvSpPr>
        <p:spPr>
          <a:xfrm>
            <a:off x="4902646" y="1484784"/>
            <a:ext cx="3826768" cy="43204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8103A3D3-44B3-4494-AAF0-1463224572FC}"/>
              </a:ext>
            </a:extLst>
          </p:cNvPr>
          <p:cNvSpPr>
            <a:spLocks noGrp="1"/>
          </p:cNvSpPr>
          <p:nvPr>
            <p:ph type="sldNum" sz="quarter" idx="16"/>
            <p:custDataLst>
              <p:tags r:id="rId1"/>
            </p:custDataLst>
          </p:nvPr>
        </p:nvSpPr>
        <p:spPr/>
        <p:txBody>
          <a:bodyPr/>
          <a:lstStyle>
            <a:lvl1pPr>
              <a:defRPr/>
            </a:lvl1pPr>
          </a:lstStyle>
          <a:p>
            <a:pPr>
              <a:defRPr/>
            </a:pPr>
            <a:fld id="{BC3590EC-4D53-4DB5-87BC-D31907F948AB}" type="slidenum">
              <a:rPr lang="en-ZA" altLang="en-US"/>
              <a:pPr>
                <a:defRPr/>
              </a:pPr>
              <a:t>‹#›</a:t>
            </a:fld>
            <a:endParaRPr lang="en-ZA" altLang="en-US" dirty="0"/>
          </a:p>
        </p:txBody>
      </p:sp>
    </p:spTree>
    <p:extLst>
      <p:ext uri="{BB962C8B-B14F-4D97-AF65-F5344CB8AC3E}">
        <p14:creationId xmlns:p14="http://schemas.microsoft.com/office/powerpoint/2010/main" val="167458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and Footnote">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428303" y="580306"/>
            <a:ext cx="8291586" cy="554400"/>
          </a:xfrm>
          <a:prstGeom prst="rect">
            <a:avLst/>
          </a:prstGeom>
          <a:noFill/>
          <a:ln>
            <a:noFill/>
          </a:ln>
        </p:spPr>
        <p:txBody>
          <a:bodyPr/>
          <a:lstStyle/>
          <a:p>
            <a:pPr lvl="0"/>
            <a:r>
              <a:rPr lang="en-US" noProof="0"/>
              <a:t>Click to edit Master title style</a:t>
            </a:r>
            <a:endParaRPr lang="en-ZA" noProof="0" dirty="0"/>
          </a:p>
        </p:txBody>
      </p:sp>
      <p:sp>
        <p:nvSpPr>
          <p:cNvPr id="12" name="Text Placeholder 4"/>
          <p:cNvSpPr>
            <a:spLocks noGrp="1"/>
          </p:cNvSpPr>
          <p:nvPr>
            <p:ph type="body" sz="quarter" idx="14"/>
          </p:nvPr>
        </p:nvSpPr>
        <p:spPr>
          <a:xfrm>
            <a:off x="683568" y="5828124"/>
            <a:ext cx="8064896" cy="216024"/>
          </a:xfrm>
          <a:prstGeom prst="rect">
            <a:avLst/>
          </a:prstGeom>
        </p:spPr>
        <p:txBody>
          <a:bodyPr tIns="0" bIns="0" anchor="b">
            <a:normAutofit/>
          </a:bodyPr>
          <a:lstStyle>
            <a:lvl1pPr marL="0" indent="0">
              <a:spcBef>
                <a:spcPts val="0"/>
              </a:spcBef>
              <a:buNone/>
              <a:defRPr sz="700" b="0" baseline="0">
                <a:solidFill>
                  <a:schemeClr val="tx1"/>
                </a:solidFill>
              </a:defRPr>
            </a:lvl1pPr>
          </a:lstStyle>
          <a:p>
            <a:pPr lvl="0"/>
            <a:r>
              <a:rPr lang="en-US" noProof="0"/>
              <a:t>Click to edit Master text styles</a:t>
            </a:r>
          </a:p>
        </p:txBody>
      </p:sp>
      <p:sp>
        <p:nvSpPr>
          <p:cNvPr id="10" name="Content Placeholder 2"/>
          <p:cNvSpPr>
            <a:spLocks noGrp="1"/>
          </p:cNvSpPr>
          <p:nvPr>
            <p:ph sz="quarter" idx="11"/>
          </p:nvPr>
        </p:nvSpPr>
        <p:spPr>
          <a:xfrm>
            <a:off x="428625" y="1268760"/>
            <a:ext cx="8291586" cy="4536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C2748EA5-6748-409C-B989-55BA322BB046}"/>
              </a:ext>
            </a:extLst>
          </p:cNvPr>
          <p:cNvSpPr>
            <a:spLocks noGrp="1"/>
          </p:cNvSpPr>
          <p:nvPr>
            <p:ph type="sldNum" sz="quarter" idx="15"/>
            <p:custDataLst>
              <p:tags r:id="rId1"/>
            </p:custDataLst>
          </p:nvPr>
        </p:nvSpPr>
        <p:spPr/>
        <p:txBody>
          <a:bodyPr/>
          <a:lstStyle>
            <a:lvl1pPr>
              <a:defRPr/>
            </a:lvl1pPr>
          </a:lstStyle>
          <a:p>
            <a:pPr>
              <a:defRPr/>
            </a:pPr>
            <a:fld id="{44EA9BE4-D025-4C1E-902E-C7C9D8BD424E}" type="slidenum">
              <a:rPr lang="en-ZA" altLang="en-US"/>
              <a:pPr>
                <a:defRPr/>
              </a:pPr>
              <a:t>‹#›</a:t>
            </a:fld>
            <a:endParaRPr lang="en-ZA" altLang="en-US" dirty="0"/>
          </a:p>
        </p:txBody>
      </p:sp>
    </p:spTree>
    <p:extLst>
      <p:ext uri="{BB962C8B-B14F-4D97-AF65-F5344CB8AC3E}">
        <p14:creationId xmlns:p14="http://schemas.microsoft.com/office/powerpoint/2010/main" val="1658121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Footnote">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bwMode="auto">
          <a:xfrm>
            <a:off x="428303" y="580306"/>
            <a:ext cx="8291586" cy="554400"/>
          </a:xfrm>
          <a:prstGeom prst="rect">
            <a:avLst/>
          </a:prstGeom>
          <a:noFill/>
          <a:ln>
            <a:noFill/>
          </a:ln>
        </p:spPr>
        <p:txBody>
          <a:bodyPr/>
          <a:lstStyle/>
          <a:p>
            <a:pPr lvl="0"/>
            <a:r>
              <a:rPr lang="en-US" noProof="0"/>
              <a:t>Click to edit Master title style</a:t>
            </a:r>
            <a:endParaRPr lang="en-ZA" noProof="0" dirty="0"/>
          </a:p>
        </p:txBody>
      </p:sp>
      <p:sp>
        <p:nvSpPr>
          <p:cNvPr id="13" name="Text Placeholder 4"/>
          <p:cNvSpPr>
            <a:spLocks noGrp="1"/>
          </p:cNvSpPr>
          <p:nvPr>
            <p:ph type="body" sz="quarter" idx="14"/>
          </p:nvPr>
        </p:nvSpPr>
        <p:spPr>
          <a:xfrm>
            <a:off x="683568" y="5828124"/>
            <a:ext cx="8064896" cy="216024"/>
          </a:xfrm>
          <a:prstGeom prst="rect">
            <a:avLst/>
          </a:prstGeom>
        </p:spPr>
        <p:txBody>
          <a:bodyPr tIns="0" bIns="0" anchor="b">
            <a:normAutofit/>
          </a:bodyPr>
          <a:lstStyle>
            <a:lvl1pPr marL="0" indent="0">
              <a:spcBef>
                <a:spcPts val="0"/>
              </a:spcBef>
              <a:buNone/>
              <a:defRPr sz="700" b="0" baseline="0">
                <a:solidFill>
                  <a:schemeClr val="tx1"/>
                </a:solidFill>
              </a:defRPr>
            </a:lvl1pPr>
          </a:lstStyle>
          <a:p>
            <a:pPr lvl="0"/>
            <a:r>
              <a:rPr lang="en-US" noProof="0"/>
              <a:t>Click to edit Master text styles</a:t>
            </a:r>
          </a:p>
        </p:txBody>
      </p:sp>
      <p:sp>
        <p:nvSpPr>
          <p:cNvPr id="4" name="Slide Number Placeholder 5">
            <a:extLst>
              <a:ext uri="{FF2B5EF4-FFF2-40B4-BE49-F238E27FC236}">
                <a16:creationId xmlns:a16="http://schemas.microsoft.com/office/drawing/2014/main" id="{8B6835B8-921E-4836-8C83-EF2C6C8EB6C2}"/>
              </a:ext>
            </a:extLst>
          </p:cNvPr>
          <p:cNvSpPr>
            <a:spLocks noGrp="1"/>
          </p:cNvSpPr>
          <p:nvPr>
            <p:ph type="sldNum" sz="quarter" idx="15"/>
            <p:custDataLst>
              <p:tags r:id="rId1"/>
            </p:custDataLst>
          </p:nvPr>
        </p:nvSpPr>
        <p:spPr/>
        <p:txBody>
          <a:bodyPr/>
          <a:lstStyle>
            <a:lvl1pPr>
              <a:defRPr/>
            </a:lvl1pPr>
          </a:lstStyle>
          <a:p>
            <a:pPr>
              <a:defRPr/>
            </a:pPr>
            <a:fld id="{B8B21889-7915-4571-A98E-41820C065A90}" type="slidenum">
              <a:rPr lang="en-ZA" altLang="en-US"/>
              <a:pPr>
                <a:defRPr/>
              </a:pPr>
              <a:t>‹#›</a:t>
            </a:fld>
            <a:endParaRPr lang="en-ZA" altLang="en-US" dirty="0"/>
          </a:p>
        </p:txBody>
      </p:sp>
    </p:spTree>
    <p:extLst>
      <p:ext uri="{BB962C8B-B14F-4D97-AF65-F5344CB8AC3E}">
        <p14:creationId xmlns:p14="http://schemas.microsoft.com/office/powerpoint/2010/main" val="195158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Content x 2 and Footnote">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bwMode="auto">
          <a:xfrm>
            <a:off x="428303" y="580306"/>
            <a:ext cx="8291586" cy="554400"/>
          </a:xfrm>
          <a:prstGeom prst="rect">
            <a:avLst/>
          </a:prstGeom>
          <a:noFill/>
          <a:ln>
            <a:noFill/>
          </a:ln>
        </p:spPr>
        <p:txBody>
          <a:bodyPr/>
          <a:lstStyle/>
          <a:p>
            <a:pPr lvl="0"/>
            <a:r>
              <a:rPr lang="en-US" noProof="0"/>
              <a:t>Click to edit Master title style</a:t>
            </a:r>
            <a:endParaRPr lang="en-ZA" noProof="0" dirty="0"/>
          </a:p>
        </p:txBody>
      </p:sp>
      <p:sp>
        <p:nvSpPr>
          <p:cNvPr id="15" name="Text Placeholder 4"/>
          <p:cNvSpPr>
            <a:spLocks noGrp="1"/>
          </p:cNvSpPr>
          <p:nvPr>
            <p:ph type="body" sz="quarter" idx="14"/>
          </p:nvPr>
        </p:nvSpPr>
        <p:spPr>
          <a:xfrm>
            <a:off x="683568" y="5828124"/>
            <a:ext cx="8064896" cy="216024"/>
          </a:xfrm>
          <a:prstGeom prst="rect">
            <a:avLst/>
          </a:prstGeom>
        </p:spPr>
        <p:txBody>
          <a:bodyPr tIns="0" bIns="0" anchor="b">
            <a:normAutofit/>
          </a:bodyPr>
          <a:lstStyle>
            <a:lvl1pPr marL="0" indent="0">
              <a:spcBef>
                <a:spcPts val="0"/>
              </a:spcBef>
              <a:buNone/>
              <a:defRPr sz="700" b="0" baseline="0">
                <a:solidFill>
                  <a:schemeClr val="tx1"/>
                </a:solidFill>
              </a:defRPr>
            </a:lvl1pPr>
          </a:lstStyle>
          <a:p>
            <a:pPr lvl="0"/>
            <a:r>
              <a:rPr lang="en-US" noProof="0"/>
              <a:t>Click to edit Master text styles</a:t>
            </a:r>
          </a:p>
        </p:txBody>
      </p:sp>
      <p:sp>
        <p:nvSpPr>
          <p:cNvPr id="9" name="Content Placeholder 2"/>
          <p:cNvSpPr>
            <a:spLocks noGrp="1"/>
          </p:cNvSpPr>
          <p:nvPr>
            <p:ph sz="quarter" idx="12"/>
          </p:nvPr>
        </p:nvSpPr>
        <p:spPr>
          <a:xfrm>
            <a:off x="428625" y="1268760"/>
            <a:ext cx="3826768" cy="4536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sz="quarter" idx="13"/>
          </p:nvPr>
        </p:nvSpPr>
        <p:spPr>
          <a:xfrm>
            <a:off x="4902646" y="1268760"/>
            <a:ext cx="3826768" cy="4536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6958201-9579-4D5F-B94D-C98D3DCE361B}"/>
              </a:ext>
            </a:extLst>
          </p:cNvPr>
          <p:cNvSpPr>
            <a:spLocks noGrp="1"/>
          </p:cNvSpPr>
          <p:nvPr>
            <p:ph type="sldNum" sz="quarter" idx="15"/>
            <p:custDataLst>
              <p:tags r:id="rId1"/>
            </p:custDataLst>
          </p:nvPr>
        </p:nvSpPr>
        <p:spPr/>
        <p:txBody>
          <a:bodyPr/>
          <a:lstStyle>
            <a:lvl1pPr>
              <a:defRPr/>
            </a:lvl1pPr>
          </a:lstStyle>
          <a:p>
            <a:pPr>
              <a:defRPr/>
            </a:pPr>
            <a:fld id="{688A5D0F-C677-4FAC-83BE-1C9E7EE65648}" type="slidenum">
              <a:rPr lang="en-ZA" altLang="en-US"/>
              <a:pPr>
                <a:defRPr/>
              </a:pPr>
              <a:t>‹#›</a:t>
            </a:fld>
            <a:endParaRPr lang="en-ZA" altLang="en-US" dirty="0"/>
          </a:p>
        </p:txBody>
      </p:sp>
    </p:spTree>
    <p:extLst>
      <p:ext uri="{BB962C8B-B14F-4D97-AF65-F5344CB8AC3E}">
        <p14:creationId xmlns:p14="http://schemas.microsoft.com/office/powerpoint/2010/main" val="347396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29"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aphicFrame>
        <p:nvGraphicFramePr>
          <p:cNvPr id="1026" name="Object 4">
            <a:extLst>
              <a:ext uri="{FF2B5EF4-FFF2-40B4-BE49-F238E27FC236}">
                <a16:creationId xmlns:a16="http://schemas.microsoft.com/office/drawing/2014/main" id="{3C99634A-980B-4162-A4D9-80EBB6A6FC66}"/>
              </a:ext>
            </a:extLst>
          </p:cNvPr>
          <p:cNvGraphicFramePr>
            <a:graphicFrameLocks noChangeAspect="1"/>
          </p:cNvGraphicFramePr>
          <p:nvPr>
            <p:custDataLst>
              <p:tags r:id="rId2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85" name="think-cell Slide" r:id="rId25" imgW="38100" imgH="38100" progId="">
                  <p:embed/>
                </p:oleObj>
              </mc:Choice>
              <mc:Fallback>
                <p:oleObj name="think-cell Slide" r:id="rId25" imgW="38100" imgH="38100" progId="">
                  <p:embed/>
                  <p:pic>
                    <p:nvPicPr>
                      <p:cNvPr id="0" name="Object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2">
            <a:extLst>
              <a:ext uri="{FF2B5EF4-FFF2-40B4-BE49-F238E27FC236}">
                <a16:creationId xmlns:a16="http://schemas.microsoft.com/office/drawing/2014/main" id="{6DB0638E-B3BF-4329-ADE9-5652939B437F}"/>
              </a:ext>
            </a:extLst>
          </p:cNvPr>
          <p:cNvSpPr>
            <a:spLocks noGrp="1" noChangeArrowheads="1"/>
          </p:cNvSpPr>
          <p:nvPr>
            <p:ph type="title"/>
            <p:custDataLst>
              <p:tags r:id="rId22"/>
            </p:custDataLst>
          </p:nvPr>
        </p:nvSpPr>
        <p:spPr bwMode="auto">
          <a:xfrm>
            <a:off x="428625" y="581025"/>
            <a:ext cx="8291513" cy="554038"/>
          </a:xfrm>
          <a:prstGeom prst="rect">
            <a:avLst/>
          </a:prstGeom>
          <a:noFill/>
          <a:ln>
            <a:noFill/>
          </a:ln>
        </p:spPr>
        <p:txBody>
          <a:bodyPr vert="horz" wrap="square" lIns="72000" tIns="72000" rIns="72000" bIns="72000" numCol="1" anchor="ctr" anchorCtr="0" compatLnSpc="1">
            <a:prstTxWarp prst="textNoShape">
              <a:avLst/>
            </a:prstTxWarp>
          </a:bodyPr>
          <a:lstStyle/>
          <a:p>
            <a:pPr lvl="0"/>
            <a:r>
              <a:rPr lang="en-US" noProof="0" dirty="0"/>
              <a:t>Click to edit Master title style</a:t>
            </a:r>
            <a:endParaRPr lang="en-ZA" noProof="0" dirty="0"/>
          </a:p>
        </p:txBody>
      </p:sp>
      <p:sp>
        <p:nvSpPr>
          <p:cNvPr id="13" name="Slide Number Placeholder 5">
            <a:extLst>
              <a:ext uri="{FF2B5EF4-FFF2-40B4-BE49-F238E27FC236}">
                <a16:creationId xmlns:a16="http://schemas.microsoft.com/office/drawing/2014/main" id="{D02B5854-6629-43AC-8CCD-881C35892FE1}"/>
              </a:ext>
            </a:extLst>
          </p:cNvPr>
          <p:cNvSpPr>
            <a:spLocks noGrp="1"/>
          </p:cNvSpPr>
          <p:nvPr>
            <p:ph type="sldNum" sz="quarter" idx="4"/>
            <p:custDataLst>
              <p:tags r:id="rId23"/>
            </p:custDataLst>
          </p:nvPr>
        </p:nvSpPr>
        <p:spPr>
          <a:xfrm>
            <a:off x="346075" y="6369050"/>
            <a:ext cx="409575" cy="187325"/>
          </a:xfrm>
          <a:prstGeom prst="rect">
            <a:avLst/>
          </a:prstGeom>
        </p:spPr>
        <p:txBody>
          <a:bodyPr vert="horz" wrap="square" lIns="72000" tIns="72000" rIns="72000" bIns="72000" numCol="1" anchor="ctr" anchorCtr="0" compatLnSpc="1">
            <a:prstTxWarp prst="textNoShape">
              <a:avLst/>
            </a:prstTxWarp>
          </a:bodyPr>
          <a:lstStyle>
            <a:lvl1pPr algn="ctr" eaLnBrk="1" hangingPunct="1">
              <a:defRPr sz="800" b="0">
                <a:solidFill>
                  <a:srgbClr val="006150"/>
                </a:solidFill>
                <a:latin typeface="Century Gothic" panose="020B0502020202020204" pitchFamily="34" charset="0"/>
                <a:cs typeface="Arial" panose="020B0604020202020204" pitchFamily="34" charset="0"/>
              </a:defRPr>
            </a:lvl1pPr>
          </a:lstStyle>
          <a:p>
            <a:pPr>
              <a:defRPr/>
            </a:pPr>
            <a:fld id="{1D492450-2E02-418C-B087-F480E4EB01DB}" type="slidenum">
              <a:rPr lang="en-ZA" altLang="en-US"/>
              <a:pPr>
                <a:defRPr/>
              </a:pPr>
              <a:t>‹#›</a:t>
            </a:fld>
            <a:endParaRPr lang="en-ZA" altLang="en-US" dirty="0"/>
          </a:p>
        </p:txBody>
      </p:sp>
      <p:sp>
        <p:nvSpPr>
          <p:cNvPr id="1029" name="Text Placeholder 8">
            <a:extLst>
              <a:ext uri="{FF2B5EF4-FFF2-40B4-BE49-F238E27FC236}">
                <a16:creationId xmlns:a16="http://schemas.microsoft.com/office/drawing/2014/main" id="{676BC515-652F-43CD-9474-410B12205663}"/>
              </a:ext>
            </a:extLst>
          </p:cNvPr>
          <p:cNvSpPr>
            <a:spLocks noGrp="1"/>
          </p:cNvSpPr>
          <p:nvPr>
            <p:ph type="body" idx="1"/>
          </p:nvPr>
        </p:nvSpPr>
        <p:spPr bwMode="auto">
          <a:xfrm>
            <a:off x="428625" y="1268413"/>
            <a:ext cx="829151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aphicFrame>
        <p:nvGraphicFramePr>
          <p:cNvPr id="1030" name="Object 5">
            <a:extLst>
              <a:ext uri="{FF2B5EF4-FFF2-40B4-BE49-F238E27FC236}">
                <a16:creationId xmlns:a16="http://schemas.microsoft.com/office/drawing/2014/main" id="{62C3F953-FFAF-496C-B772-A89444490CEE}"/>
              </a:ext>
            </a:extLst>
          </p:cNvPr>
          <p:cNvGraphicFramePr>
            <a:graphicFrameLocks noChangeAspect="1"/>
          </p:cNvGraphicFramePr>
          <p:nvPr>
            <p:custDataLst>
              <p:tags r:id="rId2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86" name="think-cell Slide" r:id="rId27" imgW="38100" imgH="38100" progId="">
                  <p:embed/>
                </p:oleObj>
              </mc:Choice>
              <mc:Fallback>
                <p:oleObj name="think-cell Slide" r:id="rId27" imgW="38100" imgH="38100" progId="">
                  <p:embed/>
                  <p:pic>
                    <p:nvPicPr>
                      <p:cNvPr id="0" name="Object 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1" name="Picture 3">
            <a:extLst>
              <a:ext uri="{FF2B5EF4-FFF2-40B4-BE49-F238E27FC236}">
                <a16:creationId xmlns:a16="http://schemas.microsoft.com/office/drawing/2014/main" id="{0A63E960-77EF-4309-AF84-AF08974A3EBB}"/>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46088" y="6327775"/>
            <a:ext cx="2190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 descr="•om insure vignette strip.jpg">
            <a:extLst>
              <a:ext uri="{FF2B5EF4-FFF2-40B4-BE49-F238E27FC236}">
                <a16:creationId xmlns:a16="http://schemas.microsoft.com/office/drawing/2014/main" id="{183DA94A-423A-4E2F-8845-93A582EDA604}"/>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0" y="-635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427" r:id="rId1"/>
    <p:sldLayoutId id="2147488413" r:id="rId2"/>
    <p:sldLayoutId id="2147488414" r:id="rId3"/>
    <p:sldLayoutId id="2147488415" r:id="rId4"/>
    <p:sldLayoutId id="2147488416" r:id="rId5"/>
    <p:sldLayoutId id="2147488417" r:id="rId6"/>
    <p:sldLayoutId id="2147488418" r:id="rId7"/>
    <p:sldLayoutId id="2147488419" r:id="rId8"/>
    <p:sldLayoutId id="2147488420" r:id="rId9"/>
    <p:sldLayoutId id="2147488421" r:id="rId10"/>
    <p:sldLayoutId id="2147488422" r:id="rId11"/>
    <p:sldLayoutId id="2147488423" r:id="rId12"/>
    <p:sldLayoutId id="2147488424" r:id="rId13"/>
    <p:sldLayoutId id="2147488425" r:id="rId14"/>
    <p:sldLayoutId id="2147488426" r:id="rId15"/>
    <p:sldLayoutId id="2147488428" r:id="rId16"/>
    <p:sldLayoutId id="2147488429" r:id="rId17"/>
    <p:sldLayoutId id="2147488430" r:id="rId18"/>
  </p:sldLayoutIdLst>
  <p:hf hdr="0" dt="0"/>
  <p:txStyles>
    <p:titleStyle>
      <a:lvl1pPr algn="l" defTabSz="762000" rtl="0" eaLnBrk="0" fontAlgn="base" hangingPunct="0">
        <a:spcBef>
          <a:spcPct val="0"/>
        </a:spcBef>
        <a:spcAft>
          <a:spcPct val="0"/>
        </a:spcAft>
        <a:defRPr sz="2200" b="1" cap="all">
          <a:solidFill>
            <a:schemeClr val="tx2"/>
          </a:solidFill>
          <a:latin typeface="Century Gothic" pitchFamily="34" charset="0"/>
          <a:ea typeface="Geneva" charset="0"/>
          <a:cs typeface="Verdana" pitchFamily="34" charset="0"/>
        </a:defRPr>
      </a:lvl1pPr>
      <a:lvl2pPr algn="l" defTabSz="762000" rtl="0" eaLnBrk="0" fontAlgn="base" hangingPunct="0">
        <a:spcBef>
          <a:spcPct val="0"/>
        </a:spcBef>
        <a:spcAft>
          <a:spcPct val="0"/>
        </a:spcAft>
        <a:defRPr sz="2200" b="1">
          <a:solidFill>
            <a:schemeClr val="tx2"/>
          </a:solidFill>
          <a:latin typeface="Century Gothic" charset="0"/>
          <a:ea typeface="Geneva" charset="0"/>
          <a:cs typeface="Verdana" pitchFamily="34" charset="0"/>
        </a:defRPr>
      </a:lvl2pPr>
      <a:lvl3pPr algn="l" defTabSz="762000" rtl="0" eaLnBrk="0" fontAlgn="base" hangingPunct="0">
        <a:spcBef>
          <a:spcPct val="0"/>
        </a:spcBef>
        <a:spcAft>
          <a:spcPct val="0"/>
        </a:spcAft>
        <a:defRPr sz="2200" b="1">
          <a:solidFill>
            <a:schemeClr val="tx2"/>
          </a:solidFill>
          <a:latin typeface="Century Gothic" charset="0"/>
          <a:ea typeface="Geneva" charset="0"/>
          <a:cs typeface="Verdana" pitchFamily="34" charset="0"/>
        </a:defRPr>
      </a:lvl3pPr>
      <a:lvl4pPr algn="l" defTabSz="762000" rtl="0" eaLnBrk="0" fontAlgn="base" hangingPunct="0">
        <a:spcBef>
          <a:spcPct val="0"/>
        </a:spcBef>
        <a:spcAft>
          <a:spcPct val="0"/>
        </a:spcAft>
        <a:defRPr sz="2200" b="1">
          <a:solidFill>
            <a:schemeClr val="tx2"/>
          </a:solidFill>
          <a:latin typeface="Century Gothic" charset="0"/>
          <a:ea typeface="Geneva" charset="0"/>
          <a:cs typeface="Verdana" pitchFamily="34" charset="0"/>
        </a:defRPr>
      </a:lvl4pPr>
      <a:lvl5pPr algn="l" defTabSz="762000" rtl="0" eaLnBrk="0" fontAlgn="base" hangingPunct="0">
        <a:spcBef>
          <a:spcPct val="0"/>
        </a:spcBef>
        <a:spcAft>
          <a:spcPct val="0"/>
        </a:spcAft>
        <a:defRPr sz="2200" b="1">
          <a:solidFill>
            <a:schemeClr val="tx2"/>
          </a:solidFill>
          <a:latin typeface="Century Gothic" charset="0"/>
          <a:ea typeface="Geneva" charset="0"/>
          <a:cs typeface="Verdana" pitchFamily="34" charset="0"/>
        </a:defRPr>
      </a:lvl5pPr>
      <a:lvl6pPr marL="457200" algn="l" defTabSz="762000" rtl="0" eaLnBrk="1" fontAlgn="base" hangingPunct="1">
        <a:spcBef>
          <a:spcPct val="0"/>
        </a:spcBef>
        <a:spcAft>
          <a:spcPct val="0"/>
        </a:spcAft>
        <a:defRPr sz="1400" b="1">
          <a:solidFill>
            <a:srgbClr val="000066"/>
          </a:solidFill>
          <a:latin typeface="Univers 55" pitchFamily="2" charset="0"/>
        </a:defRPr>
      </a:lvl6pPr>
      <a:lvl7pPr marL="914400" algn="l" defTabSz="762000" rtl="0" eaLnBrk="1" fontAlgn="base" hangingPunct="1">
        <a:spcBef>
          <a:spcPct val="0"/>
        </a:spcBef>
        <a:spcAft>
          <a:spcPct val="0"/>
        </a:spcAft>
        <a:defRPr sz="1400" b="1">
          <a:solidFill>
            <a:srgbClr val="000066"/>
          </a:solidFill>
          <a:latin typeface="Univers 55" pitchFamily="2" charset="0"/>
        </a:defRPr>
      </a:lvl7pPr>
      <a:lvl8pPr marL="1371600" algn="l" defTabSz="762000" rtl="0" eaLnBrk="1" fontAlgn="base" hangingPunct="1">
        <a:spcBef>
          <a:spcPct val="0"/>
        </a:spcBef>
        <a:spcAft>
          <a:spcPct val="0"/>
        </a:spcAft>
        <a:defRPr sz="1400" b="1">
          <a:solidFill>
            <a:srgbClr val="000066"/>
          </a:solidFill>
          <a:latin typeface="Univers 55" pitchFamily="2" charset="0"/>
        </a:defRPr>
      </a:lvl8pPr>
      <a:lvl9pPr marL="1828800" algn="l" defTabSz="762000" rtl="0" eaLnBrk="1" fontAlgn="base" hangingPunct="1">
        <a:spcBef>
          <a:spcPct val="0"/>
        </a:spcBef>
        <a:spcAft>
          <a:spcPct val="0"/>
        </a:spcAft>
        <a:defRPr sz="1400" b="1">
          <a:solidFill>
            <a:srgbClr val="000066"/>
          </a:solidFill>
          <a:latin typeface="Univers 55" pitchFamily="2" charset="0"/>
        </a:defRPr>
      </a:lvl9pPr>
    </p:titleStyle>
    <p:bodyStyle>
      <a:lvl1pPr marL="176213" indent="-211138" algn="l" defTabSz="762000" rtl="0" eaLnBrk="0" fontAlgn="base" hangingPunct="0">
        <a:spcBef>
          <a:spcPct val="0"/>
        </a:spcBef>
        <a:spcAft>
          <a:spcPts val="300"/>
        </a:spcAft>
        <a:buClr>
          <a:schemeClr val="accent1"/>
        </a:buClr>
        <a:buSzPct val="100000"/>
        <a:buFont typeface="Lucida Grande" pitchFamily="121" charset="0"/>
        <a:buChar char="■"/>
        <a:defRPr lang="en-GB" sz="1600" dirty="0">
          <a:solidFill>
            <a:schemeClr val="tx1"/>
          </a:solidFill>
          <a:latin typeface="Century Gothic" pitchFamily="34" charset="0"/>
          <a:ea typeface="Geneva" charset="0"/>
          <a:cs typeface="Verdana" pitchFamily="34" charset="0"/>
        </a:defRPr>
      </a:lvl1pPr>
      <a:lvl2pPr marL="503238" indent="-179388" algn="l" defTabSz="762000" rtl="0" eaLnBrk="0" fontAlgn="base" hangingPunct="0">
        <a:spcBef>
          <a:spcPct val="0"/>
        </a:spcBef>
        <a:spcAft>
          <a:spcPts val="300"/>
        </a:spcAft>
        <a:buClr>
          <a:schemeClr val="accent2"/>
        </a:buClr>
        <a:buSzPct val="85000"/>
        <a:buFont typeface="Arial" panose="020B0604020202020204" pitchFamily="34" charset="0"/>
        <a:buChar char="̶"/>
        <a:defRPr lang="en-GB" sz="1600" dirty="0">
          <a:solidFill>
            <a:schemeClr val="tx1"/>
          </a:solidFill>
          <a:latin typeface="Century Gothic" pitchFamily="34" charset="0"/>
          <a:ea typeface="Verdana" pitchFamily="34" charset="0"/>
          <a:cs typeface="Verdana" pitchFamily="34" charset="0"/>
        </a:defRPr>
      </a:lvl2pPr>
      <a:lvl3pPr marL="790575"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US" sz="1600" dirty="0">
          <a:solidFill>
            <a:schemeClr val="tx1"/>
          </a:solidFill>
          <a:latin typeface="Century Gothic" pitchFamily="34" charset="0"/>
          <a:ea typeface="Verdana" pitchFamily="34" charset="0"/>
          <a:cs typeface="Verdana" pitchFamily="34" charset="0"/>
        </a:defRPr>
      </a:lvl3pPr>
      <a:lvl4pPr marL="1079500"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ZA" sz="1600" dirty="0">
          <a:solidFill>
            <a:schemeClr val="tx1"/>
          </a:solidFill>
          <a:latin typeface="Century Gothic" pitchFamily="34" charset="0"/>
          <a:ea typeface="Verdana" pitchFamily="34" charset="0"/>
          <a:cs typeface="Verdana" pitchFamily="34" charset="0"/>
        </a:defRPr>
      </a:lvl4pPr>
      <a:lvl5pPr marL="1331913"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itchFamily="34" charset="0"/>
          <a:ea typeface="Verdana" pitchFamily="34" charset="0"/>
          <a:cs typeface="Verdana" pitchFamily="34" charset="0"/>
        </a:defRPr>
      </a:lvl5pPr>
      <a:lvl6pPr marL="360000" indent="-18000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6pPr>
      <a:lvl7pPr marL="16684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7pPr>
      <a:lvl8pPr marL="21256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8pPr>
      <a:lvl9pPr marL="25828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C737CFB-1E5D-4AA8-A8AB-DC40D3E4C47F}"/>
              </a:ext>
            </a:extLst>
          </p:cNvPr>
          <p:cNvSpPr txBox="1">
            <a:spLocks noChangeArrowheads="1"/>
          </p:cNvSpPr>
          <p:nvPr/>
        </p:nvSpPr>
        <p:spPr bwMode="auto">
          <a:xfrm>
            <a:off x="319088" y="4725144"/>
            <a:ext cx="828516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b="1">
                <a:solidFill>
                  <a:schemeClr val="tx1"/>
                </a:solidFill>
                <a:latin typeface="Times New Roman" panose="02020603050405020304" pitchFamily="18" charset="0"/>
                <a:ea typeface="MS PGothic" panose="020B0600070205080204" pitchFamily="34" charset="-128"/>
              </a:defRPr>
            </a:lvl1pPr>
            <a:lvl2pPr marL="742950" indent="-285750" defTabSz="457200">
              <a:defRPr sz="2400" b="1">
                <a:solidFill>
                  <a:schemeClr val="tx1"/>
                </a:solidFill>
                <a:latin typeface="Times New Roman" panose="02020603050405020304" pitchFamily="18" charset="0"/>
                <a:ea typeface="MS PGothic" panose="020B0600070205080204" pitchFamily="34" charset="-128"/>
              </a:defRPr>
            </a:lvl2pPr>
            <a:lvl3pPr marL="1143000" indent="-228600" defTabSz="457200">
              <a:defRPr sz="2400" b="1">
                <a:solidFill>
                  <a:schemeClr val="tx1"/>
                </a:solidFill>
                <a:latin typeface="Times New Roman" panose="02020603050405020304" pitchFamily="18" charset="0"/>
                <a:ea typeface="MS PGothic" panose="020B0600070205080204" pitchFamily="34" charset="-128"/>
              </a:defRPr>
            </a:lvl3pPr>
            <a:lvl4pPr marL="1600200" indent="-228600" defTabSz="457200">
              <a:defRPr sz="2400" b="1">
                <a:solidFill>
                  <a:schemeClr val="tx1"/>
                </a:solidFill>
                <a:latin typeface="Times New Roman" panose="02020603050405020304" pitchFamily="18" charset="0"/>
                <a:ea typeface="MS PGothic" panose="020B0600070205080204" pitchFamily="34" charset="-128"/>
              </a:defRPr>
            </a:lvl4pPr>
            <a:lvl5pPr marL="2057400" indent="-228600" defTabSz="457200">
              <a:defRPr sz="2400" b="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dirty="0">
                <a:solidFill>
                  <a:srgbClr val="009677"/>
                </a:solidFill>
                <a:latin typeface="Century Gothic" panose="020B0502020202020204" pitchFamily="34" charset="0"/>
              </a:rPr>
              <a:t>Off Platform Commercial Lines Revamp &amp; Personal Lines Changes </a:t>
            </a:r>
          </a:p>
        </p:txBody>
      </p:sp>
      <p:sp>
        <p:nvSpPr>
          <p:cNvPr id="8195" name="Subtitle 2">
            <a:extLst>
              <a:ext uri="{FF2B5EF4-FFF2-40B4-BE49-F238E27FC236}">
                <a16:creationId xmlns:a16="http://schemas.microsoft.com/office/drawing/2014/main" id="{0AD651A7-1914-4C7D-80DC-424B1F8E0517}"/>
              </a:ext>
            </a:extLst>
          </p:cNvPr>
          <p:cNvSpPr txBox="1">
            <a:spLocks noChangeArrowheads="1"/>
          </p:cNvSpPr>
          <p:nvPr/>
        </p:nvSpPr>
        <p:spPr bwMode="auto">
          <a:xfrm>
            <a:off x="319088" y="5551488"/>
            <a:ext cx="2092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Aft>
                <a:spcPts val="300"/>
              </a:spcAft>
              <a:buClr>
                <a:schemeClr val="accent1"/>
              </a:buClr>
              <a:buSzPct val="100000"/>
              <a:buFont typeface="Lucida Grande" pitchFamily="121" charset="0"/>
              <a:buChar char="■"/>
              <a:defRPr sz="1600">
                <a:solidFill>
                  <a:schemeClr val="tx1"/>
                </a:solidFill>
                <a:latin typeface="Century Gothic" panose="020B0502020202020204" pitchFamily="34" charset="0"/>
                <a:ea typeface="Geneva" pitchFamily="121" charset="0"/>
                <a:cs typeface="Verdana" panose="020B0604030504040204" pitchFamily="34" charset="0"/>
              </a:defRPr>
            </a:lvl1pPr>
            <a:lvl2pPr marL="742950" indent="-285750" defTabSz="457200">
              <a:spcAft>
                <a:spcPts val="300"/>
              </a:spcAft>
              <a:buClr>
                <a:schemeClr val="accent2"/>
              </a:buClr>
              <a:buSzPct val="85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2pPr>
            <a:lvl3pPr marL="1143000" indent="-228600" defTabSz="457200">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3pPr>
            <a:lvl4pPr marL="1600200" indent="-228600" defTabSz="457200">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4pPr>
            <a:lvl5pPr marL="2057400" indent="-228600" defTabSz="457200">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9pPr>
          </a:lstStyle>
          <a:p>
            <a:pPr eaLnBrk="1" hangingPunct="1">
              <a:spcBef>
                <a:spcPct val="20000"/>
              </a:spcBef>
              <a:spcAft>
                <a:spcPct val="0"/>
              </a:spcAft>
              <a:buClr>
                <a:schemeClr val="accent2"/>
              </a:buClr>
              <a:buSzTx/>
              <a:buFont typeface="Arial" panose="020B0604020202020204" pitchFamily="34" charset="0"/>
              <a:buNone/>
            </a:pPr>
            <a:r>
              <a:rPr lang="en-US" altLang="en-US">
                <a:solidFill>
                  <a:srgbClr val="92D050"/>
                </a:solidFill>
                <a:ea typeface="MS PGothic" panose="020B0600070205080204" pitchFamily="34" charset="-128"/>
                <a:cs typeface="Century Gothic" panose="020B0502020202020204" pitchFamily="34" charset="0"/>
              </a:rPr>
              <a:t>Awareness Session</a:t>
            </a:r>
            <a:endParaRPr lang="en-US" altLang="en-US">
              <a:ea typeface="MS PGothic" panose="020B0600070205080204" pitchFamily="34" charset="-128"/>
              <a:cs typeface="Century Gothic" panose="020B0502020202020204" pitchFamily="34" charset="0"/>
            </a:endParaRPr>
          </a:p>
          <a:p>
            <a:pPr eaLnBrk="1" hangingPunct="1">
              <a:spcBef>
                <a:spcPct val="20000"/>
              </a:spcBef>
              <a:spcAft>
                <a:spcPct val="0"/>
              </a:spcAft>
              <a:buClr>
                <a:schemeClr val="accent2"/>
              </a:buClr>
              <a:buSzTx/>
              <a:buFont typeface="Arial" panose="020B0604020202020204" pitchFamily="34" charset="0"/>
              <a:buNone/>
            </a:pPr>
            <a:endParaRPr lang="en-US" altLang="en-US">
              <a:solidFill>
                <a:schemeClr val="accent2"/>
              </a:solidFill>
              <a:ea typeface="MS PGothic" panose="020B0600070205080204" pitchFamily="34" charset="-128"/>
              <a:cs typeface="Century Gothic" panose="020B0502020202020204" pitchFamily="34" charset="0"/>
            </a:endParaRPr>
          </a:p>
        </p:txBody>
      </p:sp>
      <p:sp>
        <p:nvSpPr>
          <p:cNvPr id="8196" name="Subtitle 2">
            <a:extLst>
              <a:ext uri="{FF2B5EF4-FFF2-40B4-BE49-F238E27FC236}">
                <a16:creationId xmlns:a16="http://schemas.microsoft.com/office/drawing/2014/main" id="{2BE402F9-EEA6-4EAA-9B32-48E5DF853669}"/>
              </a:ext>
            </a:extLst>
          </p:cNvPr>
          <p:cNvSpPr txBox="1">
            <a:spLocks noChangeArrowheads="1"/>
          </p:cNvSpPr>
          <p:nvPr/>
        </p:nvSpPr>
        <p:spPr bwMode="auto">
          <a:xfrm>
            <a:off x="6948264" y="6165851"/>
            <a:ext cx="2100486" cy="28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Aft>
                <a:spcPts val="300"/>
              </a:spcAft>
              <a:buClr>
                <a:schemeClr val="accent1"/>
              </a:buClr>
              <a:buSzPct val="100000"/>
              <a:buFont typeface="Lucida Grande" pitchFamily="121" charset="0"/>
              <a:buChar char="■"/>
              <a:defRPr sz="1600">
                <a:solidFill>
                  <a:schemeClr val="tx1"/>
                </a:solidFill>
                <a:latin typeface="Century Gothic" panose="020B0502020202020204" pitchFamily="34" charset="0"/>
                <a:ea typeface="Geneva" pitchFamily="121" charset="0"/>
                <a:cs typeface="Verdana" panose="020B0604030504040204" pitchFamily="34" charset="0"/>
              </a:defRPr>
            </a:lvl1pPr>
            <a:lvl2pPr marL="742950" indent="-285750" defTabSz="457200">
              <a:spcAft>
                <a:spcPts val="300"/>
              </a:spcAft>
              <a:buClr>
                <a:schemeClr val="accent2"/>
              </a:buClr>
              <a:buSzPct val="85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2pPr>
            <a:lvl3pPr marL="1143000" indent="-228600" defTabSz="457200">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3pPr>
            <a:lvl4pPr marL="1600200" indent="-228600" defTabSz="457200">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4pPr>
            <a:lvl5pPr marL="2057400" indent="-228600" defTabSz="457200">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9pPr>
          </a:lstStyle>
          <a:p>
            <a:pPr eaLnBrk="1" hangingPunct="1">
              <a:spcBef>
                <a:spcPct val="20000"/>
              </a:spcBef>
              <a:spcAft>
                <a:spcPct val="0"/>
              </a:spcAft>
              <a:buClr>
                <a:schemeClr val="accent2"/>
              </a:buClr>
              <a:buSzTx/>
              <a:buFont typeface="Arial" panose="020B0604020202020204" pitchFamily="34" charset="0"/>
              <a:buNone/>
            </a:pPr>
            <a:r>
              <a:rPr lang="en-US" altLang="en-US" dirty="0">
                <a:solidFill>
                  <a:schemeClr val="bg1"/>
                </a:solidFill>
                <a:ea typeface="MS PGothic" panose="020B0600070205080204" pitchFamily="34" charset="-128"/>
                <a:cs typeface="Century Gothic" panose="020B0502020202020204" pitchFamily="34" charset="0"/>
              </a:rPr>
              <a:t>September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7972-C1D2-4905-B679-BA21AE74101B}"/>
              </a:ext>
            </a:extLst>
          </p:cNvPr>
          <p:cNvSpPr>
            <a:spLocks noGrp="1"/>
          </p:cNvSpPr>
          <p:nvPr>
            <p:ph type="title"/>
          </p:nvPr>
        </p:nvSpPr>
        <p:spPr>
          <a:xfrm>
            <a:off x="852488" y="188640"/>
            <a:ext cx="8291512" cy="792088"/>
          </a:xfrm>
        </p:spPr>
        <p:txBody>
          <a:bodyPr>
            <a:normAutofit fontScale="90000"/>
          </a:bodyPr>
          <a:lstStyle/>
          <a:p>
            <a:pPr marL="457200" indent="-457200">
              <a:buFont typeface="Webdings" panose="05030102010509060703" pitchFamily="18" charset="2"/>
              <a:buChar char=""/>
              <a:defRPr/>
            </a:pPr>
            <a:r>
              <a:rPr lang="en-US" dirty="0">
                <a:latin typeface="+mn-lt"/>
                <a:ea typeface="Calibri" panose="020F0502020204030204" pitchFamily="34" charset="0"/>
                <a:cs typeface="Times New Roman" panose="02020603050405020304" pitchFamily="18" charset="0"/>
              </a:rPr>
              <a:t>General exceptions, conditions, and provisions </a:t>
            </a:r>
            <a:endParaRPr lang="en-US" dirty="0"/>
          </a:p>
        </p:txBody>
      </p:sp>
      <p:sp>
        <p:nvSpPr>
          <p:cNvPr id="18435" name="Content Placeholder 2">
            <a:extLst>
              <a:ext uri="{FF2B5EF4-FFF2-40B4-BE49-F238E27FC236}">
                <a16:creationId xmlns:a16="http://schemas.microsoft.com/office/drawing/2014/main" id="{C8DFC711-67C6-4A48-A9FA-9BEDE7B358DA}"/>
              </a:ext>
            </a:extLst>
          </p:cNvPr>
          <p:cNvSpPr txBox="1">
            <a:spLocks noChangeArrowheads="1"/>
          </p:cNvSpPr>
          <p:nvPr/>
        </p:nvSpPr>
        <p:spPr bwMode="auto">
          <a:xfrm>
            <a:off x="554038" y="980728"/>
            <a:ext cx="8291512"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762000">
              <a:spcAft>
                <a:spcPts val="300"/>
              </a:spcAft>
              <a:buClr>
                <a:schemeClr val="accent1"/>
              </a:buClr>
              <a:buSzPct val="100000"/>
              <a:buFont typeface="Lucida Grande" pitchFamily="121" charset="0"/>
              <a:buChar char="■"/>
              <a:defRPr sz="1600">
                <a:solidFill>
                  <a:schemeClr val="tx1"/>
                </a:solidFill>
                <a:latin typeface="Century Gothic" panose="020B0502020202020204" pitchFamily="34" charset="0"/>
                <a:ea typeface="Geneva" pitchFamily="121" charset="0"/>
                <a:cs typeface="Verdana" panose="020B0604030504040204" pitchFamily="34" charset="0"/>
              </a:defRPr>
            </a:lvl1pPr>
            <a:lvl2pPr marL="327025" defTabSz="762000">
              <a:spcAft>
                <a:spcPts val="300"/>
              </a:spcAft>
              <a:buClr>
                <a:schemeClr val="accent2"/>
              </a:buClr>
              <a:buSzPct val="85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2pPr>
            <a:lvl3pPr marL="790575" indent="-179388" defTabSz="762000">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3pPr>
            <a:lvl4pPr marL="1079500" indent="-179388" defTabSz="762000">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4pPr>
            <a:lvl5pPr marL="1331913" indent="-179388" defTabSz="762000">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5pPr>
            <a:lvl6pPr marL="1789113" indent="-179388" defTabSz="76200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6pPr>
            <a:lvl7pPr marL="2246313" indent="-179388" defTabSz="76200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7pPr>
            <a:lvl8pPr marL="2703513" indent="-179388" defTabSz="76200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8pPr>
            <a:lvl9pPr marL="3160713" indent="-179388" defTabSz="76200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anose="020B0502020202020204" pitchFamily="34" charset="0"/>
                <a:ea typeface="Verdana" panose="020B0604030504040204" pitchFamily="34" charset="0"/>
                <a:cs typeface="Verdana" panose="020B0604030504040204" pitchFamily="34" charset="0"/>
              </a:defRPr>
            </a:lvl9pPr>
          </a:lstStyle>
          <a:p>
            <a:pPr marL="0" indent="0">
              <a:lnSpc>
                <a:spcPct val="150000"/>
              </a:lnSpc>
              <a:spcAft>
                <a:spcPts val="1000"/>
              </a:spcAft>
              <a:buNone/>
            </a:pPr>
            <a:r>
              <a:rPr lang="en-US" altLang="en-US" sz="1400" u="sng" dirty="0">
                <a:solidFill>
                  <a:srgbClr val="006150"/>
                </a:solidFill>
                <a:ea typeface="Calibri" panose="020F0502020204030204" pitchFamily="34" charset="0"/>
                <a:cs typeface="Times New Roman" panose="02020603050405020304" pitchFamily="18" charset="0"/>
              </a:rPr>
              <a:t>NB: Some of the noted changes such as CBI and Demarcation changes have been communicated with our Off-platform intermediaries and the requested changes are ongoing</a:t>
            </a:r>
          </a:p>
          <a:p>
            <a:pPr>
              <a:lnSpc>
                <a:spcPct val="150000"/>
              </a:lnSpc>
              <a:spcAft>
                <a:spcPts val="1000"/>
              </a:spcAft>
              <a:buFont typeface="Courier New" panose="02070309020205020404" pitchFamily="49" charset="0"/>
              <a:buChar char="o"/>
            </a:pPr>
            <a:r>
              <a:rPr lang="en-US" altLang="en-US" sz="1400" dirty="0">
                <a:solidFill>
                  <a:srgbClr val="006150"/>
                </a:solidFill>
                <a:ea typeface="Calibri" panose="020F0502020204030204" pitchFamily="34" charset="0"/>
                <a:cs typeface="Times New Roman" panose="02020603050405020304" pitchFamily="18" charset="0"/>
              </a:rPr>
              <a:t>Communicable disease</a:t>
            </a:r>
            <a:br>
              <a:rPr lang="en-US" altLang="en-US" sz="1200" dirty="0">
                <a:ea typeface="Calibri" panose="020F0502020204030204" pitchFamily="34" charset="0"/>
                <a:cs typeface="Times New Roman" panose="02020603050405020304" pitchFamily="18" charset="0"/>
              </a:rPr>
            </a:br>
            <a:r>
              <a:rPr lang="en-US" altLang="en-US" sz="1200" dirty="0">
                <a:ea typeface="Calibri" panose="020F0502020204030204" pitchFamily="34" charset="0"/>
                <a:cs typeface="Times New Roman" panose="02020603050405020304" pitchFamily="18" charset="0"/>
              </a:rPr>
              <a:t>New exception </a:t>
            </a:r>
            <a:r>
              <a:rPr lang="en-US" altLang="en-US" sz="1200" b="0" dirty="0">
                <a:ea typeface="Calibri" panose="020F0502020204030204" pitchFamily="34" charset="0"/>
                <a:cs typeface="Times New Roman" panose="02020603050405020304" pitchFamily="18" charset="0"/>
              </a:rPr>
              <a:t>- any disease which can be transmitted by means of any substance or agent from any organism to another organism </a:t>
            </a:r>
          </a:p>
          <a:p>
            <a:pPr>
              <a:lnSpc>
                <a:spcPct val="150000"/>
              </a:lnSpc>
              <a:spcAft>
                <a:spcPts val="1000"/>
              </a:spcAft>
              <a:buFont typeface="Courier New" panose="02070309020205020404" pitchFamily="49" charset="0"/>
              <a:buChar char="o"/>
            </a:pPr>
            <a:r>
              <a:rPr lang="en-US" altLang="en-US" sz="1400" dirty="0">
                <a:solidFill>
                  <a:srgbClr val="006150"/>
                </a:solidFill>
                <a:ea typeface="Calibri" panose="020F0502020204030204" pitchFamily="34" charset="0"/>
                <a:cs typeface="Times New Roman" panose="02020603050405020304" pitchFamily="18" charset="0"/>
              </a:rPr>
              <a:t>Cyber losses </a:t>
            </a:r>
            <a:br>
              <a:rPr lang="en-US" altLang="en-US" sz="1200" dirty="0">
                <a:ea typeface="Calibri" panose="020F0502020204030204" pitchFamily="34" charset="0"/>
                <a:cs typeface="Times New Roman" panose="02020603050405020304" pitchFamily="18" charset="0"/>
              </a:rPr>
            </a:br>
            <a:r>
              <a:rPr lang="en-US" altLang="en-US" sz="1200" dirty="0">
                <a:ea typeface="Calibri" panose="020F0502020204030204" pitchFamily="34" charset="0"/>
                <a:cs typeface="Times New Roman" panose="02020603050405020304" pitchFamily="18" charset="0"/>
              </a:rPr>
              <a:t>Replaces - Computer Losses - </a:t>
            </a:r>
            <a:r>
              <a:rPr lang="en-US" altLang="en-US" sz="1200" b="0" dirty="0">
                <a:ea typeface="Calibri" panose="020F0502020204030204" pitchFamily="34" charset="0"/>
                <a:cs typeface="Times New Roman" panose="02020603050405020304" pitchFamily="18" charset="0"/>
              </a:rPr>
              <a:t> excludes all cyber-related losses. </a:t>
            </a:r>
          </a:p>
          <a:p>
            <a:pPr>
              <a:lnSpc>
                <a:spcPct val="150000"/>
              </a:lnSpc>
              <a:spcAft>
                <a:spcPts val="1000"/>
              </a:spcAft>
              <a:buFont typeface="Courier New" panose="02070309020205020404" pitchFamily="49" charset="0"/>
              <a:buChar char="o"/>
            </a:pPr>
            <a:r>
              <a:rPr lang="en-US" altLang="en-US" sz="1400" dirty="0">
                <a:solidFill>
                  <a:srgbClr val="006150"/>
                </a:solidFill>
                <a:ea typeface="Calibri" panose="020F0502020204030204" pitchFamily="34" charset="0"/>
                <a:cs typeface="Times New Roman" panose="02020603050405020304" pitchFamily="18" charset="0"/>
              </a:rPr>
              <a:t>Grid Failure</a:t>
            </a:r>
          </a:p>
          <a:p>
            <a:pPr lvl="1">
              <a:lnSpc>
                <a:spcPct val="150000"/>
              </a:lnSpc>
              <a:spcAft>
                <a:spcPts val="1000"/>
              </a:spcAft>
              <a:buFont typeface="Arial" panose="020B0604020202020204" pitchFamily="34" charset="0"/>
              <a:buNone/>
            </a:pPr>
            <a:r>
              <a:rPr lang="en-US" altLang="en-US" sz="1200" dirty="0">
                <a:ea typeface="Calibri" panose="020F0502020204030204" pitchFamily="34" charset="0"/>
                <a:cs typeface="Times New Roman" panose="02020603050405020304" pitchFamily="18" charset="0"/>
              </a:rPr>
              <a:t>New exception – “</a:t>
            </a:r>
            <a:r>
              <a:rPr lang="en-ZA" altLang="en-US" sz="1200" b="0" dirty="0">
                <a:ea typeface="Calibri" panose="020F0502020204030204" pitchFamily="34" charset="0"/>
                <a:cs typeface="Times New Roman" panose="02020603050405020304" pitchFamily="18" charset="0"/>
              </a:rPr>
              <a:t>this Policy does not cover any loss, damage, claim, cost, expense or other sum of any nature, including any consequential losses in terms of any Section of this Policy” - </a:t>
            </a:r>
            <a:r>
              <a:rPr lang="en-US" altLang="en-US" sz="1200" b="0" dirty="0">
                <a:ea typeface="Calibri" panose="020F0502020204030204" pitchFamily="34" charset="0"/>
                <a:cs typeface="Times New Roman" panose="02020603050405020304" pitchFamily="18" charset="0"/>
              </a:rPr>
              <a:t>Grid Failure or the reconnection of electricity supply following Grid Failure</a:t>
            </a:r>
          </a:p>
          <a:p>
            <a:pPr>
              <a:lnSpc>
                <a:spcPct val="150000"/>
              </a:lnSpc>
              <a:spcAft>
                <a:spcPts val="1000"/>
              </a:spcAft>
              <a:buFont typeface="Courier New" panose="02070309020205020404" pitchFamily="49" charset="0"/>
              <a:buChar char="o"/>
            </a:pPr>
            <a:r>
              <a:rPr lang="en-US" altLang="en-US" sz="1400" dirty="0">
                <a:solidFill>
                  <a:srgbClr val="006150"/>
                </a:solidFill>
                <a:ea typeface="Calibri" panose="020F0502020204030204" pitchFamily="34" charset="0"/>
                <a:cs typeface="Times New Roman" panose="02020603050405020304" pitchFamily="18" charset="0"/>
              </a:rPr>
              <a:t>Prevention of loss, maintenance compliance and access to Insured Property</a:t>
            </a:r>
            <a:br>
              <a:rPr lang="en-US" altLang="en-US" sz="1200" b="0" dirty="0">
                <a:ea typeface="Calibri" panose="020F0502020204030204" pitchFamily="34" charset="0"/>
                <a:cs typeface="Times New Roman" panose="02020603050405020304" pitchFamily="18" charset="0"/>
              </a:rPr>
            </a:br>
            <a:r>
              <a:rPr lang="en-US" altLang="en-US" sz="1200" dirty="0">
                <a:ea typeface="Calibri" panose="020F0502020204030204" pitchFamily="34" charset="0"/>
                <a:cs typeface="Times New Roman" panose="02020603050405020304" pitchFamily="18" charset="0"/>
              </a:rPr>
              <a:t>Replaces - Prevention of loss (General Condition) </a:t>
            </a:r>
            <a:r>
              <a:rPr lang="en-US" altLang="en-US" sz="1200" b="0" dirty="0">
                <a:ea typeface="Calibri" panose="020F0502020204030204" pitchFamily="34" charset="0"/>
                <a:cs typeface="Times New Roman" panose="02020603050405020304" pitchFamily="18" charset="0"/>
              </a:rPr>
              <a:t>–</a:t>
            </a:r>
            <a:r>
              <a:rPr lang="en-US" altLang="en-US" sz="1200" dirty="0">
                <a:ea typeface="Calibri" panose="020F0502020204030204" pitchFamily="34" charset="0"/>
                <a:cs typeface="Times New Roman" panose="02020603050405020304" pitchFamily="18" charset="0"/>
              </a:rPr>
              <a:t>– </a:t>
            </a:r>
            <a:r>
              <a:rPr lang="en-US" altLang="en-US" sz="1200" b="0" dirty="0">
                <a:ea typeface="Calibri" panose="020F0502020204030204" pitchFamily="34" charset="0"/>
                <a:cs typeface="Times New Roman" panose="02020603050405020304" pitchFamily="18" charset="0"/>
              </a:rPr>
              <a:t>enforcing compliance with the laws, regulations, by-laws or rules applicable to the business. Maintenance of property</a:t>
            </a:r>
          </a:p>
          <a:p>
            <a:pPr>
              <a:lnSpc>
                <a:spcPct val="150000"/>
              </a:lnSpc>
              <a:spcBef>
                <a:spcPts val="0"/>
              </a:spcBef>
              <a:spcAft>
                <a:spcPts val="1000"/>
              </a:spcAft>
              <a:buFont typeface="Lucida Grande" pitchFamily="121" charset="0"/>
              <a:buNone/>
              <a:defRPr/>
            </a:pPr>
            <a:br>
              <a:rPr lang="en-US" altLang="en-US" sz="1200" b="0" dirty="0">
                <a:ea typeface="Calibri" panose="020F0502020204030204" pitchFamily="34" charset="0"/>
                <a:cs typeface="Times New Roman" panose="02020603050405020304" pitchFamily="18" charset="0"/>
              </a:rPr>
            </a:br>
            <a:endParaRPr lang="en-US" altLang="en-US" sz="1200" b="0" dirty="0">
              <a:ea typeface="Calibri" panose="020F0502020204030204" pitchFamily="34" charset="0"/>
              <a:cs typeface="Times New Roman" panose="02020603050405020304" pitchFamily="18" charset="0"/>
            </a:endParaRPr>
          </a:p>
          <a:p>
            <a:pPr>
              <a:lnSpc>
                <a:spcPct val="115000"/>
              </a:lnSpc>
              <a:spcAft>
                <a:spcPts val="1000"/>
              </a:spcAft>
              <a:buFont typeface="Courier New" panose="02070309020205020404" pitchFamily="49" charset="0"/>
              <a:buChar char="o"/>
            </a:pPr>
            <a:endParaRPr lang="en-US" altLang="en-US" sz="1200" b="0" dirty="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1E7D-81D1-4927-9987-5B27CDD8CC71}"/>
              </a:ext>
            </a:extLst>
          </p:cNvPr>
          <p:cNvSpPr>
            <a:spLocks noGrp="1"/>
          </p:cNvSpPr>
          <p:nvPr>
            <p:ph type="title"/>
          </p:nvPr>
        </p:nvSpPr>
        <p:spPr>
          <a:xfrm>
            <a:off x="915988" y="423863"/>
            <a:ext cx="8228012" cy="382587"/>
          </a:xfrm>
        </p:spPr>
        <p:txBody>
          <a:bodyPr>
            <a:normAutofit fontScale="90000"/>
          </a:bodyPr>
          <a:lstStyle/>
          <a:p>
            <a:pPr marL="457200" indent="-457200">
              <a:buFont typeface="Webdings" panose="05030102010509060703" pitchFamily="18" charset="2"/>
              <a:buChar char="æ"/>
              <a:defRPr/>
            </a:pPr>
            <a:r>
              <a:rPr lang="en-US" dirty="0">
                <a:latin typeface="+mn-lt"/>
                <a:ea typeface="Calibri" panose="020F0502020204030204" pitchFamily="34" charset="0"/>
                <a:cs typeface="Times New Roman" panose="02020603050405020304" pitchFamily="18" charset="0"/>
              </a:rPr>
              <a:t>business interruption</a:t>
            </a:r>
            <a:endParaRPr lang="en-US" dirty="0"/>
          </a:p>
        </p:txBody>
      </p:sp>
      <p:sp>
        <p:nvSpPr>
          <p:cNvPr id="4" name="Content Placeholder 2">
            <a:extLst>
              <a:ext uri="{FF2B5EF4-FFF2-40B4-BE49-F238E27FC236}">
                <a16:creationId xmlns:a16="http://schemas.microsoft.com/office/drawing/2014/main" id="{4283F4FE-C15B-48D5-B7A6-DDF9C2DEF776}"/>
              </a:ext>
            </a:extLst>
          </p:cNvPr>
          <p:cNvSpPr txBox="1">
            <a:spLocks/>
          </p:cNvSpPr>
          <p:nvPr/>
        </p:nvSpPr>
        <p:spPr>
          <a:xfrm>
            <a:off x="388938" y="915988"/>
            <a:ext cx="8647112" cy="5518149"/>
          </a:xfrm>
          <a:prstGeom prst="rect">
            <a:avLst/>
          </a:prstGeom>
        </p:spPr>
        <p:txBody>
          <a:bodyPr/>
          <a:lstStyle>
            <a:lvl1pPr marL="176213" indent="-211138" algn="l" defTabSz="762000" rtl="0" eaLnBrk="0" fontAlgn="base" hangingPunct="0">
              <a:spcBef>
                <a:spcPct val="0"/>
              </a:spcBef>
              <a:spcAft>
                <a:spcPts val="300"/>
              </a:spcAft>
              <a:buClr>
                <a:schemeClr val="accent1"/>
              </a:buClr>
              <a:buSzPct val="100000"/>
              <a:buFont typeface="Lucida Grande" pitchFamily="121" charset="0"/>
              <a:buChar char="■"/>
              <a:defRPr lang="en-GB" sz="1600" dirty="0">
                <a:solidFill>
                  <a:schemeClr val="tx1"/>
                </a:solidFill>
                <a:latin typeface="Century Gothic" pitchFamily="34" charset="0"/>
                <a:ea typeface="Geneva" charset="0"/>
                <a:cs typeface="Verdana" pitchFamily="34" charset="0"/>
              </a:defRPr>
            </a:lvl1pPr>
            <a:lvl2pPr marL="503238" indent="-179388" algn="l" defTabSz="762000" rtl="0" eaLnBrk="0" fontAlgn="base" hangingPunct="0">
              <a:spcBef>
                <a:spcPct val="0"/>
              </a:spcBef>
              <a:spcAft>
                <a:spcPts val="300"/>
              </a:spcAft>
              <a:buClr>
                <a:schemeClr val="accent2"/>
              </a:buClr>
              <a:buSzPct val="85000"/>
              <a:buFont typeface="Arial" panose="020B0604020202020204" pitchFamily="34" charset="0"/>
              <a:buChar char="̶"/>
              <a:defRPr lang="en-GB" sz="1600" dirty="0">
                <a:solidFill>
                  <a:schemeClr val="tx1"/>
                </a:solidFill>
                <a:latin typeface="Century Gothic" pitchFamily="34" charset="0"/>
                <a:ea typeface="Verdana" pitchFamily="34" charset="0"/>
                <a:cs typeface="Verdana" pitchFamily="34" charset="0"/>
              </a:defRPr>
            </a:lvl2pPr>
            <a:lvl3pPr marL="790575"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US" sz="1600" dirty="0">
                <a:solidFill>
                  <a:schemeClr val="tx1"/>
                </a:solidFill>
                <a:latin typeface="Century Gothic" pitchFamily="34" charset="0"/>
                <a:ea typeface="Verdana" pitchFamily="34" charset="0"/>
                <a:cs typeface="Verdana" pitchFamily="34" charset="0"/>
              </a:defRPr>
            </a:lvl3pPr>
            <a:lvl4pPr marL="1079500"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ZA" sz="1600" dirty="0">
                <a:solidFill>
                  <a:schemeClr val="tx1"/>
                </a:solidFill>
                <a:latin typeface="Century Gothic" pitchFamily="34" charset="0"/>
                <a:ea typeface="Verdana" pitchFamily="34" charset="0"/>
                <a:cs typeface="Verdana" pitchFamily="34" charset="0"/>
              </a:defRPr>
            </a:lvl4pPr>
            <a:lvl5pPr marL="1331913"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itchFamily="34" charset="0"/>
                <a:ea typeface="Verdana" pitchFamily="34" charset="0"/>
                <a:cs typeface="Verdana" pitchFamily="34" charset="0"/>
              </a:defRPr>
            </a:lvl5pPr>
            <a:lvl6pPr marL="360000" indent="-18000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6pPr>
            <a:lvl7pPr marL="16684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7pPr>
            <a:lvl8pPr marL="21256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8pPr>
            <a:lvl9pPr marL="25828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9pPr>
          </a:lstStyle>
          <a:p>
            <a:pPr marL="0" indent="0">
              <a:lnSpc>
                <a:spcPct val="150000"/>
              </a:lnSpc>
              <a:buFont typeface="Lucida Grande" pitchFamily="121" charset="0"/>
              <a:buNone/>
              <a:defRPr/>
            </a:pPr>
            <a:r>
              <a:rPr lang="en-US" sz="1400" kern="0" dirty="0">
                <a:solidFill>
                  <a:srgbClr val="006150"/>
                </a:solidFill>
                <a:latin typeface="+mn-lt"/>
                <a:ea typeface="Calibri" panose="020F0502020204030204" pitchFamily="34" charset="0"/>
                <a:cs typeface="Times New Roman" panose="02020603050405020304" pitchFamily="18" charset="0"/>
              </a:rPr>
              <a:t>Cover restrictions for with or without material damage</a:t>
            </a:r>
            <a:endParaRPr lang="en-US" sz="1400" kern="0" dirty="0">
              <a:solidFill>
                <a:srgbClr val="006150"/>
              </a:solidFill>
              <a:ea typeface="Times New Roman" panose="02020603050405020304" pitchFamily="18" charset="0"/>
              <a:cs typeface="Times New Roman" panose="02020603050405020304" pitchFamily="18" charset="0"/>
            </a:endParaRPr>
          </a:p>
          <a:p>
            <a:pPr marL="0" indent="0">
              <a:lnSpc>
                <a:spcPct val="150000"/>
              </a:lnSpc>
              <a:buFont typeface="Lucida Grande" pitchFamily="121" charset="0"/>
              <a:buNone/>
              <a:defRPr/>
            </a:pPr>
            <a:r>
              <a:rPr lang="en-US" sz="1200" b="0" kern="0" dirty="0">
                <a:ea typeface="Times New Roman" panose="02020603050405020304" pitchFamily="18" charset="0"/>
                <a:cs typeface="Times New Roman" panose="02020603050405020304" pitchFamily="18" charset="0"/>
              </a:rPr>
              <a:t>In view of the lack of support from our reinsurers in the event of a large-scale events, we will no longer be able to provide </a:t>
            </a:r>
            <a:r>
              <a:rPr lang="en-US" sz="1200" kern="0" dirty="0">
                <a:ea typeface="Times New Roman" panose="02020603050405020304" pitchFamily="18" charset="0"/>
                <a:cs typeface="Times New Roman" panose="02020603050405020304" pitchFamily="18" charset="0"/>
              </a:rPr>
              <a:t>non-physical-damage</a:t>
            </a:r>
            <a:r>
              <a:rPr lang="en-US" sz="1200" b="0" kern="0" dirty="0">
                <a:ea typeface="Times New Roman" panose="02020603050405020304" pitchFamily="18" charset="0"/>
                <a:cs typeface="Times New Roman" panose="02020603050405020304" pitchFamily="18" charset="0"/>
              </a:rPr>
              <a:t> business interruption cover. This means that we will only provide cover for business interruption losses that are due to physical damage to insured property. Consequently, we will not cover losses arising from non-physical damage acts such as closure or restriction by a lawfully established or recognised authority. Some of the extensions that are impacted include public utilities and public telecommunications. </a:t>
            </a:r>
            <a:endParaRPr lang="en-US" sz="1200" b="0" kern="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spcAft>
                <a:spcPts val="1000"/>
              </a:spcAft>
              <a:buFont typeface="Lucida Grande" pitchFamily="121" charset="0"/>
              <a:buNone/>
              <a:defRPr/>
            </a:pPr>
            <a:r>
              <a:rPr lang="en-US" sz="1400" kern="0" dirty="0">
                <a:solidFill>
                  <a:srgbClr val="006150"/>
                </a:solidFill>
                <a:ea typeface="Times New Roman" panose="02020603050405020304" pitchFamily="18" charset="0"/>
                <a:cs typeface="Times New Roman" panose="02020603050405020304" pitchFamily="18" charset="0"/>
              </a:rPr>
              <a:t>The following extensions will no longer be available: </a:t>
            </a:r>
            <a:endParaRPr lang="en-US" sz="1400" b="0" kern="0" dirty="0">
              <a:solidFill>
                <a:srgbClr val="00615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Bef>
                <a:spcPts val="0"/>
              </a:spcBef>
              <a:spcAft>
                <a:spcPts val="0"/>
              </a:spcAft>
              <a:buFont typeface="Courier New" panose="02070309020205020404" pitchFamily="49" charset="0"/>
              <a:buChar char="o"/>
              <a:defRPr/>
            </a:pPr>
            <a:r>
              <a:rPr lang="en-US" sz="1200" b="0" kern="0" dirty="0">
                <a:ea typeface="Times New Roman" panose="02020603050405020304" pitchFamily="18" charset="0"/>
                <a:cs typeface="Times New Roman" panose="02020603050405020304" pitchFamily="18" charset="0"/>
              </a:rPr>
              <a:t>Public utilities – extended cover </a:t>
            </a:r>
            <a:endParaRPr lang="en-US" sz="1200" b="0" kern="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Bef>
                <a:spcPts val="0"/>
              </a:spcBef>
              <a:spcAft>
                <a:spcPts val="0"/>
              </a:spcAft>
              <a:buFont typeface="Courier New" panose="02070309020205020404" pitchFamily="49" charset="0"/>
              <a:buChar char="o"/>
              <a:defRPr/>
            </a:pPr>
            <a:r>
              <a:rPr lang="en-US" sz="1200" b="0" kern="0" dirty="0">
                <a:ea typeface="Times New Roman" panose="02020603050405020304" pitchFamily="18" charset="0"/>
                <a:cs typeface="Times New Roman" panose="02020603050405020304" pitchFamily="18" charset="0"/>
              </a:rPr>
              <a:t>Public telecommunications – extended cover </a:t>
            </a:r>
            <a:endParaRPr lang="en-US" sz="1200" b="0" kern="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Bef>
                <a:spcPts val="0"/>
              </a:spcBef>
              <a:spcAft>
                <a:spcPts val="0"/>
              </a:spcAft>
              <a:buFont typeface="Courier New" panose="02070309020205020404" pitchFamily="49" charset="0"/>
              <a:buChar char="o"/>
              <a:defRPr/>
            </a:pPr>
            <a:r>
              <a:rPr lang="en-US" sz="1200" b="0" kern="0" dirty="0">
                <a:ea typeface="Times New Roman" panose="02020603050405020304" pitchFamily="18" charset="0"/>
                <a:cs typeface="Times New Roman" panose="02020603050405020304" pitchFamily="18" charset="0"/>
              </a:rPr>
              <a:t>Oil pollution</a:t>
            </a:r>
          </a:p>
          <a:p>
            <a:pPr marL="342900" indent="-342900">
              <a:lnSpc>
                <a:spcPct val="150000"/>
              </a:lnSpc>
              <a:spcBef>
                <a:spcPts val="0"/>
              </a:spcBef>
              <a:spcAft>
                <a:spcPts val="0"/>
              </a:spcAft>
              <a:buFont typeface="Courier New" panose="02070309020205020404" pitchFamily="49" charset="0"/>
              <a:buChar char="o"/>
              <a:defRPr/>
            </a:pPr>
            <a:r>
              <a:rPr lang="en-US" sz="1200" b="0" kern="0" dirty="0">
                <a:ea typeface="Times New Roman" panose="02020603050405020304" pitchFamily="18" charset="0"/>
                <a:cs typeface="Times New Roman" panose="02020603050405020304" pitchFamily="18" charset="0"/>
              </a:rPr>
              <a:t>Loss of liquor license </a:t>
            </a:r>
            <a:endParaRPr lang="en-US" sz="1200" b="0" kern="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Bef>
                <a:spcPts val="0"/>
              </a:spcBef>
              <a:spcAft>
                <a:spcPts val="1000"/>
              </a:spcAft>
              <a:buFont typeface="Courier New" panose="02070309020205020404" pitchFamily="49" charset="0"/>
              <a:buChar char="o"/>
              <a:defRPr/>
            </a:pPr>
            <a:r>
              <a:rPr lang="en-US" sz="1200" b="0" kern="0" dirty="0">
                <a:ea typeface="Times New Roman" panose="02020603050405020304" pitchFamily="18" charset="0"/>
                <a:cs typeface="Times New Roman" panose="02020603050405020304" pitchFamily="18" charset="0"/>
              </a:rPr>
              <a:t>Pollution of any sea, beach, or waterway</a:t>
            </a:r>
          </a:p>
          <a:p>
            <a:pPr marL="0" indent="0">
              <a:lnSpc>
                <a:spcPct val="150000"/>
              </a:lnSpc>
              <a:spcBef>
                <a:spcPts val="0"/>
              </a:spcBef>
              <a:spcAft>
                <a:spcPts val="1000"/>
              </a:spcAft>
              <a:buFont typeface="Lucida Grande" pitchFamily="121" charset="0"/>
              <a:buNone/>
              <a:defRPr/>
            </a:pPr>
            <a:r>
              <a:rPr lang="en-US" sz="1400" kern="0" dirty="0">
                <a:solidFill>
                  <a:srgbClr val="006150"/>
                </a:solidFill>
                <a:latin typeface="+mn-lt"/>
                <a:ea typeface="Times New Roman" panose="02020603050405020304" pitchFamily="18" charset="0"/>
                <a:cs typeface="Times New Roman" panose="02020603050405020304" pitchFamily="18" charset="0"/>
              </a:rPr>
              <a:t>The following extensions will be covered up to a maximum limit of R5 million</a:t>
            </a:r>
            <a:r>
              <a:rPr lang="en-US" sz="1400" kern="0" dirty="0">
                <a:solidFill>
                  <a:srgbClr val="92D050"/>
                </a:solidFill>
                <a:latin typeface="+mn-lt"/>
                <a:ea typeface="Times New Roman" panose="02020603050405020304" pitchFamily="18" charset="0"/>
                <a:cs typeface="Times New Roman" panose="02020603050405020304" pitchFamily="18" charset="0"/>
              </a:rPr>
              <a:t>: </a:t>
            </a:r>
            <a:endParaRPr lang="en-US" sz="1400" b="0" kern="0" dirty="0">
              <a:solidFill>
                <a:srgbClr val="92D050"/>
              </a:solidFill>
              <a:latin typeface="+mn-lt"/>
              <a:ea typeface="Calibri" panose="020F0502020204030204" pitchFamily="34" charset="0"/>
              <a:cs typeface="Times New Roman" panose="02020603050405020304" pitchFamily="18" charset="0"/>
            </a:endParaRPr>
          </a:p>
          <a:p>
            <a:pPr marL="342900" indent="-342900">
              <a:lnSpc>
                <a:spcPct val="150000"/>
              </a:lnSpc>
              <a:spcBef>
                <a:spcPts val="0"/>
              </a:spcBef>
              <a:spcAft>
                <a:spcPts val="0"/>
              </a:spcAft>
              <a:buFont typeface="Courier New" panose="02070309020205020404" pitchFamily="49" charset="0"/>
              <a:buChar char="o"/>
              <a:defRPr/>
            </a:pPr>
            <a:r>
              <a:rPr lang="en-US" sz="1200" b="0" kern="0" dirty="0">
                <a:latin typeface="+mn-lt"/>
                <a:ea typeface="Times New Roman" panose="02020603050405020304" pitchFamily="18" charset="0"/>
                <a:cs typeface="Times New Roman" panose="02020603050405020304" pitchFamily="18" charset="0"/>
              </a:rPr>
              <a:t>Murder, suicide, food, or drink poisoning </a:t>
            </a:r>
            <a:endParaRPr lang="en-US" sz="1200" b="0" kern="0" dirty="0">
              <a:latin typeface="+mn-lt"/>
              <a:ea typeface="Calibri" panose="020F0502020204030204" pitchFamily="34" charset="0"/>
              <a:cs typeface="Times New Roman" panose="02020603050405020304" pitchFamily="18" charset="0"/>
            </a:endParaRPr>
          </a:p>
          <a:p>
            <a:pPr marL="342900" indent="-342900">
              <a:lnSpc>
                <a:spcPct val="150000"/>
              </a:lnSpc>
              <a:spcBef>
                <a:spcPts val="0"/>
              </a:spcBef>
              <a:spcAft>
                <a:spcPts val="0"/>
              </a:spcAft>
              <a:buFont typeface="Courier New" panose="02070309020205020404" pitchFamily="49" charset="0"/>
              <a:buChar char="o"/>
              <a:defRPr/>
            </a:pPr>
            <a:r>
              <a:rPr lang="en-US" sz="1200" b="0" kern="0" dirty="0">
                <a:latin typeface="+mn-lt"/>
                <a:ea typeface="Times New Roman" panose="02020603050405020304" pitchFamily="18" charset="0"/>
                <a:cs typeface="Times New Roman" panose="02020603050405020304" pitchFamily="18" charset="0"/>
              </a:rPr>
              <a:t>Vermin, pests, or defective sanitary arrangements  - Agri</a:t>
            </a:r>
            <a:endParaRPr lang="en-US" sz="1200" b="0" kern="0" dirty="0">
              <a:latin typeface="+mn-lt"/>
              <a:ea typeface="Calibri" panose="020F0502020204030204" pitchFamily="34" charset="0"/>
              <a:cs typeface="Times New Roman" panose="02020603050405020304" pitchFamily="18" charset="0"/>
            </a:endParaRPr>
          </a:p>
          <a:p>
            <a:pPr marL="342900" indent="-342900">
              <a:lnSpc>
                <a:spcPct val="150000"/>
              </a:lnSpc>
              <a:spcBef>
                <a:spcPts val="0"/>
              </a:spcBef>
              <a:spcAft>
                <a:spcPts val="0"/>
              </a:spcAft>
              <a:buFont typeface="Courier New" panose="02070309020205020404" pitchFamily="49" charset="0"/>
              <a:buChar char="o"/>
              <a:defRPr/>
            </a:pPr>
            <a:r>
              <a:rPr lang="en-US" sz="1200" b="0" kern="0" dirty="0">
                <a:latin typeface="+mn-lt"/>
                <a:ea typeface="Times New Roman" panose="02020603050405020304" pitchFamily="18" charset="0"/>
                <a:cs typeface="Times New Roman" panose="02020603050405020304" pitchFamily="18" charset="0"/>
              </a:rPr>
              <a:t>Wild game attack, shark scare or shark attack - Agri</a:t>
            </a:r>
            <a:endParaRPr lang="en-US" sz="1200" b="0" kern="0" dirty="0">
              <a:latin typeface="+mn-lt"/>
              <a:ea typeface="Calibri" panose="020F0502020204030204" pitchFamily="34" charset="0"/>
              <a:cs typeface="Times New Roman" panose="02020603050405020304" pitchFamily="18" charset="0"/>
            </a:endParaRPr>
          </a:p>
          <a:p>
            <a:pPr marL="342900" indent="-342900">
              <a:lnSpc>
                <a:spcPct val="150000"/>
              </a:lnSpc>
              <a:spcBef>
                <a:spcPts val="0"/>
              </a:spcBef>
              <a:spcAft>
                <a:spcPts val="0"/>
              </a:spcAft>
              <a:buFont typeface="Courier New" panose="02070309020205020404" pitchFamily="49" charset="0"/>
              <a:buChar char="o"/>
              <a:defRPr/>
            </a:pPr>
            <a:r>
              <a:rPr lang="en-US" sz="1200" b="0" kern="0" dirty="0">
                <a:latin typeface="+mn-lt"/>
                <a:ea typeface="Times New Roman" panose="02020603050405020304" pitchFamily="18" charset="0"/>
                <a:cs typeface="Times New Roman" panose="02020603050405020304" pitchFamily="18" charset="0"/>
              </a:rPr>
              <a:t>Bomb scare - Agri</a:t>
            </a:r>
            <a:endParaRPr lang="en-US" sz="1200" b="0" kern="0" dirty="0">
              <a:latin typeface="+mn-lt"/>
              <a:ea typeface="Calibri" panose="020F0502020204030204" pitchFamily="34" charset="0"/>
              <a:cs typeface="Times New Roman" panose="02020603050405020304" pitchFamily="18" charset="0"/>
            </a:endParaRPr>
          </a:p>
          <a:p>
            <a:pPr marL="342900" indent="-342900">
              <a:lnSpc>
                <a:spcPct val="150000"/>
              </a:lnSpc>
              <a:spcBef>
                <a:spcPts val="0"/>
              </a:spcBef>
              <a:spcAft>
                <a:spcPts val="1000"/>
              </a:spcAft>
              <a:buFont typeface="Courier New" panose="02070309020205020404" pitchFamily="49" charset="0"/>
              <a:buChar char="o"/>
              <a:defRPr/>
            </a:pPr>
            <a:r>
              <a:rPr lang="en-US" sz="1200" b="0" kern="0" dirty="0">
                <a:latin typeface="+mn-lt"/>
                <a:ea typeface="Times New Roman" panose="02020603050405020304" pitchFamily="18" charset="0"/>
                <a:cs typeface="Times New Roman" panose="02020603050405020304" pitchFamily="18" charset="0"/>
              </a:rPr>
              <a:t>Guesthouses –Agri </a:t>
            </a:r>
            <a:endParaRPr lang="en-US" sz="1200" b="0" kern="0" dirty="0">
              <a:latin typeface="+mn-lt"/>
              <a:ea typeface="Calibri" panose="020F0502020204030204" pitchFamily="34" charset="0"/>
              <a:cs typeface="Times New Roman" panose="02020603050405020304" pitchFamily="18" charset="0"/>
            </a:endParaRPr>
          </a:p>
          <a:p>
            <a:pPr marL="0" indent="0">
              <a:spcBef>
                <a:spcPts val="0"/>
              </a:spcBef>
              <a:spcAft>
                <a:spcPts val="1000"/>
              </a:spcAft>
              <a:buFont typeface="Lucida Grande" pitchFamily="121" charset="0"/>
              <a:buNone/>
              <a:defRPr/>
            </a:pPr>
            <a:endParaRPr lang="en-US" sz="1200" b="0" kern="0" dirty="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F012-8C71-4FAB-8C71-6D4F8F9E8574}"/>
              </a:ext>
            </a:extLst>
          </p:cNvPr>
          <p:cNvSpPr>
            <a:spLocks noGrp="1"/>
          </p:cNvSpPr>
          <p:nvPr>
            <p:ph type="title"/>
          </p:nvPr>
        </p:nvSpPr>
        <p:spPr>
          <a:xfrm>
            <a:off x="915988" y="423863"/>
            <a:ext cx="8228012" cy="382587"/>
          </a:xfrm>
        </p:spPr>
        <p:txBody>
          <a:bodyPr>
            <a:normAutofit fontScale="90000"/>
          </a:bodyPr>
          <a:lstStyle/>
          <a:p>
            <a:pPr marL="457200" indent="-457200">
              <a:buFont typeface="Webdings" panose="05030102010509060703" pitchFamily="18" charset="2"/>
              <a:buChar char="æ"/>
              <a:defRPr/>
            </a:pPr>
            <a:r>
              <a:rPr lang="en-US" dirty="0">
                <a:latin typeface="+mn-lt"/>
                <a:ea typeface="Calibri" panose="020F0502020204030204" pitchFamily="34" charset="0"/>
                <a:cs typeface="Times New Roman" panose="02020603050405020304" pitchFamily="18" charset="0"/>
              </a:rPr>
              <a:t>business interruption - CONTINUED</a:t>
            </a:r>
            <a:endParaRPr lang="en-US" dirty="0"/>
          </a:p>
        </p:txBody>
      </p:sp>
      <p:sp>
        <p:nvSpPr>
          <p:cNvPr id="6" name="Content Placeholder 2">
            <a:extLst>
              <a:ext uri="{FF2B5EF4-FFF2-40B4-BE49-F238E27FC236}">
                <a16:creationId xmlns:a16="http://schemas.microsoft.com/office/drawing/2014/main" id="{3D5C0FD2-6760-42A0-A887-6C2F9FCE0215}"/>
              </a:ext>
            </a:extLst>
          </p:cNvPr>
          <p:cNvSpPr txBox="1">
            <a:spLocks/>
          </p:cNvSpPr>
          <p:nvPr/>
        </p:nvSpPr>
        <p:spPr>
          <a:xfrm>
            <a:off x="395288" y="1700808"/>
            <a:ext cx="8420100" cy="4248471"/>
          </a:xfrm>
          <a:prstGeom prst="rect">
            <a:avLst/>
          </a:prstGeom>
        </p:spPr>
        <p:txBody>
          <a:bodyPr/>
          <a:lstStyle>
            <a:lvl1pPr marL="176213" indent="-211138" algn="l" defTabSz="762000" rtl="0" eaLnBrk="0" fontAlgn="base" hangingPunct="0">
              <a:spcBef>
                <a:spcPct val="0"/>
              </a:spcBef>
              <a:spcAft>
                <a:spcPts val="300"/>
              </a:spcAft>
              <a:buClr>
                <a:schemeClr val="accent1"/>
              </a:buClr>
              <a:buSzPct val="100000"/>
              <a:buFont typeface="Lucida Grande" pitchFamily="121" charset="0"/>
              <a:buChar char="■"/>
              <a:defRPr lang="en-GB" sz="1600" dirty="0">
                <a:solidFill>
                  <a:schemeClr val="tx1"/>
                </a:solidFill>
                <a:latin typeface="Century Gothic" pitchFamily="34" charset="0"/>
                <a:ea typeface="Geneva" charset="0"/>
                <a:cs typeface="Verdana" pitchFamily="34" charset="0"/>
              </a:defRPr>
            </a:lvl1pPr>
            <a:lvl2pPr marL="503238" indent="-179388" algn="l" defTabSz="762000" rtl="0" eaLnBrk="0" fontAlgn="base" hangingPunct="0">
              <a:spcBef>
                <a:spcPct val="0"/>
              </a:spcBef>
              <a:spcAft>
                <a:spcPts val="300"/>
              </a:spcAft>
              <a:buClr>
                <a:schemeClr val="accent2"/>
              </a:buClr>
              <a:buSzPct val="85000"/>
              <a:buFont typeface="Arial" panose="020B0604020202020204" pitchFamily="34" charset="0"/>
              <a:buChar char="̶"/>
              <a:defRPr lang="en-GB" sz="1600" dirty="0">
                <a:solidFill>
                  <a:schemeClr val="tx1"/>
                </a:solidFill>
                <a:latin typeface="Century Gothic" pitchFamily="34" charset="0"/>
                <a:ea typeface="Verdana" pitchFamily="34" charset="0"/>
                <a:cs typeface="Verdana" pitchFamily="34" charset="0"/>
              </a:defRPr>
            </a:lvl2pPr>
            <a:lvl3pPr marL="790575"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US" sz="1600" dirty="0">
                <a:solidFill>
                  <a:schemeClr val="tx1"/>
                </a:solidFill>
                <a:latin typeface="Century Gothic" pitchFamily="34" charset="0"/>
                <a:ea typeface="Verdana" pitchFamily="34" charset="0"/>
                <a:cs typeface="Verdana" pitchFamily="34" charset="0"/>
              </a:defRPr>
            </a:lvl3pPr>
            <a:lvl4pPr marL="1079500"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ZA" sz="1600" dirty="0">
                <a:solidFill>
                  <a:schemeClr val="tx1"/>
                </a:solidFill>
                <a:latin typeface="Century Gothic" pitchFamily="34" charset="0"/>
                <a:ea typeface="Verdana" pitchFamily="34" charset="0"/>
                <a:cs typeface="Verdana" pitchFamily="34" charset="0"/>
              </a:defRPr>
            </a:lvl4pPr>
            <a:lvl5pPr marL="1331913"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itchFamily="34" charset="0"/>
                <a:ea typeface="Verdana" pitchFamily="34" charset="0"/>
                <a:cs typeface="Verdana" pitchFamily="34" charset="0"/>
              </a:defRPr>
            </a:lvl5pPr>
            <a:lvl6pPr marL="360000" indent="-18000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6pPr>
            <a:lvl7pPr marL="16684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7pPr>
            <a:lvl8pPr marL="21256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8pPr>
            <a:lvl9pPr marL="25828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9pPr>
          </a:lstStyle>
          <a:p>
            <a:pPr marL="17462" indent="0">
              <a:lnSpc>
                <a:spcPct val="150000"/>
              </a:lnSpc>
              <a:spcBef>
                <a:spcPts val="0"/>
              </a:spcBef>
              <a:spcAft>
                <a:spcPts val="1000"/>
              </a:spcAft>
              <a:buFont typeface="Lucida Grande" pitchFamily="121" charset="0"/>
              <a:buNone/>
              <a:defRPr/>
            </a:pPr>
            <a:r>
              <a:rPr lang="en-US" sz="1400" kern="0" dirty="0">
                <a:solidFill>
                  <a:srgbClr val="006150"/>
                </a:solidFill>
                <a:latin typeface="+mn-lt"/>
                <a:ea typeface="Calibri" panose="020F0502020204030204" pitchFamily="34" charset="0"/>
                <a:cs typeface="Times New Roman" panose="02020603050405020304" pitchFamily="18" charset="0"/>
              </a:rPr>
              <a:t>Business Interruption with material damage</a:t>
            </a:r>
            <a:endParaRPr lang="en-US" sz="1400" kern="0" dirty="0">
              <a:solidFill>
                <a:srgbClr val="006150"/>
              </a:solidFill>
              <a:ea typeface="Calibri" panose="020F0502020204030204" pitchFamily="34" charset="0"/>
              <a:cs typeface="Times New Roman" panose="02020603050405020304" pitchFamily="18" charset="0"/>
            </a:endParaRPr>
          </a:p>
          <a:p>
            <a:pPr marL="17462" indent="0">
              <a:lnSpc>
                <a:spcPct val="150000"/>
              </a:lnSpc>
              <a:spcBef>
                <a:spcPts val="0"/>
              </a:spcBef>
              <a:spcAft>
                <a:spcPts val="1000"/>
              </a:spcAft>
              <a:buFont typeface="Lucida Grande" pitchFamily="121" charset="0"/>
              <a:buNone/>
              <a:defRPr/>
            </a:pPr>
            <a:r>
              <a:rPr lang="en-US" sz="1200" b="0" kern="0" dirty="0">
                <a:ea typeface="Calibri" panose="020F0502020204030204" pitchFamily="34" charset="0"/>
                <a:cs typeface="Times New Roman" panose="02020603050405020304" pitchFamily="18" charset="0"/>
              </a:rPr>
              <a:t>Some of our Commercial and Agri products (applicable to Commercial and Premier divisions) provide extensions for non-material damage such as: </a:t>
            </a:r>
            <a:endParaRPr lang="en-US" sz="1200" b="0" kern="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Bef>
                <a:spcPts val="0"/>
              </a:spcBef>
              <a:spcAft>
                <a:spcPts val="1000"/>
              </a:spcAft>
              <a:buFont typeface="Symbol" panose="05050102010706020507" pitchFamily="18" charset="2"/>
              <a:buChar char=""/>
              <a:defRPr/>
            </a:pPr>
            <a:r>
              <a:rPr lang="en-US" sz="1200" kern="0" dirty="0">
                <a:ea typeface="Times New Roman" panose="02020603050405020304" pitchFamily="18" charset="0"/>
                <a:cs typeface="Times New Roman" panose="02020603050405020304" pitchFamily="18" charset="0"/>
              </a:rPr>
              <a:t>Public utilities – </a:t>
            </a:r>
            <a:r>
              <a:rPr lang="en-US" sz="1200" kern="0" dirty="0">
                <a:solidFill>
                  <a:srgbClr val="006150"/>
                </a:solidFill>
                <a:ea typeface="Times New Roman" panose="02020603050405020304" pitchFamily="18" charset="0"/>
                <a:cs typeface="Times New Roman" panose="02020603050405020304" pitchFamily="18" charset="0"/>
              </a:rPr>
              <a:t>Insured Perils only</a:t>
            </a:r>
            <a:endParaRPr lang="en-US" sz="1200" b="0" kern="0" dirty="0">
              <a:solidFill>
                <a:srgbClr val="00615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Bef>
                <a:spcPts val="0"/>
              </a:spcBef>
              <a:spcAft>
                <a:spcPts val="1000"/>
              </a:spcAft>
              <a:buFont typeface="Symbol" panose="05050102010706020507" pitchFamily="18" charset="2"/>
              <a:buChar char=""/>
              <a:defRPr/>
            </a:pPr>
            <a:r>
              <a:rPr lang="en-US" sz="1200" kern="0" dirty="0">
                <a:ea typeface="Times New Roman" panose="02020603050405020304" pitchFamily="18" charset="0"/>
                <a:cs typeface="Times New Roman" panose="02020603050405020304" pitchFamily="18" charset="0"/>
              </a:rPr>
              <a:t>Public telecommunications – </a:t>
            </a:r>
            <a:r>
              <a:rPr lang="en-US" sz="1200" kern="0" dirty="0">
                <a:solidFill>
                  <a:srgbClr val="006150"/>
                </a:solidFill>
                <a:ea typeface="Times New Roman" panose="02020603050405020304" pitchFamily="18" charset="0"/>
                <a:cs typeface="Times New Roman" panose="02020603050405020304" pitchFamily="18" charset="0"/>
              </a:rPr>
              <a:t>Insured Perils only</a:t>
            </a:r>
            <a:endParaRPr lang="en-US" sz="1200" b="0" kern="0" dirty="0">
              <a:solidFill>
                <a:srgbClr val="006150"/>
              </a:solidFill>
              <a:latin typeface="Calibri" panose="020F0502020204030204" pitchFamily="34" charset="0"/>
              <a:ea typeface="Calibri" panose="020F0502020204030204" pitchFamily="34" charset="0"/>
              <a:cs typeface="Times New Roman" panose="02020603050405020304" pitchFamily="18" charset="0"/>
            </a:endParaRPr>
          </a:p>
          <a:p>
            <a:pPr marL="17462" indent="0">
              <a:lnSpc>
                <a:spcPct val="150000"/>
              </a:lnSpc>
              <a:spcBef>
                <a:spcPts val="0"/>
              </a:spcBef>
              <a:buFont typeface="Lucida Grande" pitchFamily="121" charset="0"/>
              <a:buNone/>
              <a:defRPr/>
            </a:pPr>
            <a:r>
              <a:rPr lang="en-US" sz="1200" b="0" kern="0" dirty="0">
                <a:ea typeface="Calibri" panose="020F0502020204030204" pitchFamily="34" charset="0"/>
                <a:cs typeface="Times New Roman" panose="02020603050405020304" pitchFamily="18" charset="0"/>
              </a:rPr>
              <a:t>The amount payable under this extension in respect of each item (other than claims preparation costs) is limited to </a:t>
            </a:r>
            <a:r>
              <a:rPr lang="en-US" sz="1200" kern="0" dirty="0">
                <a:ea typeface="Calibri" panose="020F0502020204030204" pitchFamily="34" charset="0"/>
                <a:cs typeface="Times New Roman" panose="02020603050405020304" pitchFamily="18" charset="0"/>
              </a:rPr>
              <a:t>90%</a:t>
            </a:r>
            <a:r>
              <a:rPr lang="en-US" sz="1200" b="0" kern="0" dirty="0">
                <a:ea typeface="Calibri" panose="020F0502020204030204" pitchFamily="34" charset="0"/>
                <a:cs typeface="Times New Roman" panose="02020603050405020304" pitchFamily="18" charset="0"/>
              </a:rPr>
              <a:t> of the sum insured for the particular item and in total </a:t>
            </a:r>
            <a:r>
              <a:rPr lang="en-US" sz="1200" kern="0" dirty="0">
                <a:ea typeface="Calibri" panose="020F0502020204030204" pitchFamily="34" charset="0"/>
                <a:cs typeface="Times New Roman" panose="02020603050405020304" pitchFamily="18" charset="0"/>
              </a:rPr>
              <a:t>R25 000 000 </a:t>
            </a:r>
            <a:r>
              <a:rPr lang="en-US" sz="1200" b="0" kern="0" dirty="0">
                <a:ea typeface="Calibri" panose="020F0502020204030204" pitchFamily="34" charset="0"/>
                <a:cs typeface="Times New Roman" panose="02020603050405020304" pitchFamily="18" charset="0"/>
              </a:rPr>
              <a:t>for any one event or series of events with one original cause or source.</a:t>
            </a:r>
            <a:endParaRPr lang="en-US" sz="1200" b="0" kern="0" dirty="0">
              <a:latin typeface="Calibri" panose="020F0502020204030204" pitchFamily="34" charset="0"/>
              <a:ea typeface="Calibri" panose="020F0502020204030204" pitchFamily="34" charset="0"/>
              <a:cs typeface="Times New Roman" panose="02020603050405020304" pitchFamily="18" charset="0"/>
            </a:endParaRPr>
          </a:p>
          <a:p>
            <a:pPr marL="17462" indent="0">
              <a:lnSpc>
                <a:spcPct val="115000"/>
              </a:lnSpc>
              <a:spcBef>
                <a:spcPts val="0"/>
              </a:spcBef>
              <a:buFont typeface="Lucida Grande" pitchFamily="121" charset="0"/>
              <a:buNone/>
              <a:defRPr/>
            </a:pPr>
            <a:r>
              <a:rPr lang="en-US" sz="1800" b="0" kern="0" dirty="0">
                <a:ea typeface="Calibri" panose="020F0502020204030204" pitchFamily="34" charset="0"/>
                <a:cs typeface="Times New Roman" panose="02020603050405020304" pitchFamily="18" charset="0"/>
              </a:rPr>
              <a:t> </a:t>
            </a:r>
            <a:endParaRPr lang="en-US" sz="1800" b="0" kern="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Lucida Grande" pitchFamily="121" charset="0"/>
              <a:buNone/>
              <a:defRPr/>
            </a:pPr>
            <a:endParaRPr lang="en-US" b="0" kern="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78A44-94A4-4837-BE23-FD408A7191A9}"/>
              </a:ext>
            </a:extLst>
          </p:cNvPr>
          <p:cNvSpPr>
            <a:spLocks noGrp="1"/>
          </p:cNvSpPr>
          <p:nvPr>
            <p:ph type="title"/>
          </p:nvPr>
        </p:nvSpPr>
        <p:spPr>
          <a:xfrm>
            <a:off x="915988" y="423863"/>
            <a:ext cx="8228012" cy="382587"/>
          </a:xfrm>
        </p:spPr>
        <p:txBody>
          <a:bodyPr>
            <a:normAutofit fontScale="90000"/>
          </a:bodyPr>
          <a:lstStyle/>
          <a:p>
            <a:pPr marL="457200" indent="-457200">
              <a:buFont typeface="Webdings" panose="05030102010509060703" pitchFamily="18" charset="2"/>
              <a:buChar char="æ"/>
              <a:defRPr/>
            </a:pPr>
            <a:r>
              <a:rPr lang="en-US" dirty="0">
                <a:latin typeface="+mn-lt"/>
                <a:ea typeface="Calibri" panose="020F0502020204030204" pitchFamily="34" charset="0"/>
                <a:cs typeface="Times New Roman" panose="02020603050405020304" pitchFamily="18" charset="0"/>
              </a:rPr>
              <a:t>business interruption - CONTINUED</a:t>
            </a:r>
            <a:endParaRPr lang="en-US" dirty="0"/>
          </a:p>
        </p:txBody>
      </p:sp>
      <p:sp>
        <p:nvSpPr>
          <p:cNvPr id="7" name="Content Placeholder 2">
            <a:extLst>
              <a:ext uri="{FF2B5EF4-FFF2-40B4-BE49-F238E27FC236}">
                <a16:creationId xmlns:a16="http://schemas.microsoft.com/office/drawing/2014/main" id="{14ADD761-B8B0-440C-B213-809699180D02}"/>
              </a:ext>
            </a:extLst>
          </p:cNvPr>
          <p:cNvSpPr txBox="1">
            <a:spLocks/>
          </p:cNvSpPr>
          <p:nvPr/>
        </p:nvSpPr>
        <p:spPr>
          <a:xfrm>
            <a:off x="425450" y="1557338"/>
            <a:ext cx="8291513" cy="1681162"/>
          </a:xfrm>
          <a:prstGeom prst="rect">
            <a:avLst/>
          </a:prstGeom>
        </p:spPr>
        <p:txBody>
          <a:bodyPr/>
          <a:lstStyle>
            <a:lvl1pPr marL="176213" indent="-211138" algn="l" defTabSz="762000" rtl="0" eaLnBrk="0" fontAlgn="base" hangingPunct="0">
              <a:spcBef>
                <a:spcPct val="0"/>
              </a:spcBef>
              <a:spcAft>
                <a:spcPts val="300"/>
              </a:spcAft>
              <a:buClr>
                <a:schemeClr val="accent1"/>
              </a:buClr>
              <a:buSzPct val="100000"/>
              <a:buFont typeface="Lucida Grande" pitchFamily="121" charset="0"/>
              <a:buChar char="■"/>
              <a:defRPr lang="en-GB" sz="1600" dirty="0">
                <a:solidFill>
                  <a:schemeClr val="tx1"/>
                </a:solidFill>
                <a:latin typeface="Century Gothic" pitchFamily="34" charset="0"/>
                <a:ea typeface="Geneva" charset="0"/>
                <a:cs typeface="Verdana" pitchFamily="34" charset="0"/>
              </a:defRPr>
            </a:lvl1pPr>
            <a:lvl2pPr marL="503238" indent="-179388" algn="l" defTabSz="762000" rtl="0" eaLnBrk="0" fontAlgn="base" hangingPunct="0">
              <a:spcBef>
                <a:spcPct val="0"/>
              </a:spcBef>
              <a:spcAft>
                <a:spcPts val="300"/>
              </a:spcAft>
              <a:buClr>
                <a:schemeClr val="accent2"/>
              </a:buClr>
              <a:buSzPct val="85000"/>
              <a:buFont typeface="Arial" panose="020B0604020202020204" pitchFamily="34" charset="0"/>
              <a:buChar char="̶"/>
              <a:defRPr lang="en-GB" sz="1600" dirty="0">
                <a:solidFill>
                  <a:schemeClr val="tx1"/>
                </a:solidFill>
                <a:latin typeface="Century Gothic" pitchFamily="34" charset="0"/>
                <a:ea typeface="Verdana" pitchFamily="34" charset="0"/>
                <a:cs typeface="Verdana" pitchFamily="34" charset="0"/>
              </a:defRPr>
            </a:lvl2pPr>
            <a:lvl3pPr marL="790575"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US" sz="1600" dirty="0">
                <a:solidFill>
                  <a:schemeClr val="tx1"/>
                </a:solidFill>
                <a:latin typeface="Century Gothic" pitchFamily="34" charset="0"/>
                <a:ea typeface="Verdana" pitchFamily="34" charset="0"/>
                <a:cs typeface="Verdana" pitchFamily="34" charset="0"/>
              </a:defRPr>
            </a:lvl3pPr>
            <a:lvl4pPr marL="1079500"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ZA" sz="1600" dirty="0">
                <a:solidFill>
                  <a:schemeClr val="tx1"/>
                </a:solidFill>
                <a:latin typeface="Century Gothic" pitchFamily="34" charset="0"/>
                <a:ea typeface="Verdana" pitchFamily="34" charset="0"/>
                <a:cs typeface="Verdana" pitchFamily="34" charset="0"/>
              </a:defRPr>
            </a:lvl4pPr>
            <a:lvl5pPr marL="1331913"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itchFamily="34" charset="0"/>
                <a:ea typeface="Verdana" pitchFamily="34" charset="0"/>
                <a:cs typeface="Verdana" pitchFamily="34" charset="0"/>
              </a:defRPr>
            </a:lvl5pPr>
            <a:lvl6pPr marL="360000" indent="-18000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6pPr>
            <a:lvl7pPr marL="16684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7pPr>
            <a:lvl8pPr marL="21256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8pPr>
            <a:lvl9pPr marL="25828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9pPr>
          </a:lstStyle>
          <a:p>
            <a:pPr marL="0" indent="0">
              <a:lnSpc>
                <a:spcPct val="150000"/>
              </a:lnSpc>
              <a:buFont typeface="Lucida Grande" pitchFamily="121" charset="0"/>
              <a:buNone/>
              <a:defRPr/>
            </a:pPr>
            <a:r>
              <a:rPr lang="en-US" sz="1400" kern="0">
                <a:solidFill>
                  <a:srgbClr val="006150"/>
                </a:solidFill>
                <a:ea typeface="Calibri" panose="020F0502020204030204" pitchFamily="34" charset="0"/>
                <a:cs typeface="Times New Roman" panose="02020603050405020304" pitchFamily="18" charset="0"/>
              </a:rPr>
              <a:t>Murder, Suicide, Food or Drink Poisoning, Vermin,</a:t>
            </a:r>
            <a:r>
              <a:rPr lang="en-US" sz="1400" b="0" kern="0">
                <a:solidFill>
                  <a:srgbClr val="006150"/>
                </a:solidFill>
                <a:ea typeface="Calibri" panose="020F0502020204030204" pitchFamily="34" charset="0"/>
                <a:cs typeface="Times New Roman" panose="02020603050405020304" pitchFamily="18" charset="0"/>
              </a:rPr>
              <a:t> </a:t>
            </a:r>
            <a:r>
              <a:rPr lang="en-US" sz="1400" kern="0">
                <a:solidFill>
                  <a:srgbClr val="006150"/>
                </a:solidFill>
                <a:ea typeface="Calibri" panose="020F0502020204030204" pitchFamily="34" charset="0"/>
                <a:cs typeface="Times New Roman" panose="02020603050405020304" pitchFamily="18" charset="0"/>
              </a:rPr>
              <a:t>Pests or Defective Sanitary Arrangements</a:t>
            </a:r>
            <a:endParaRPr lang="en-US" sz="1400" b="0" kern="0">
              <a:solidFill>
                <a:srgbClr val="006150"/>
              </a:solidFill>
              <a:ea typeface="Calibri" panose="020F0502020204030204" pitchFamily="34" charset="0"/>
              <a:cs typeface="Times New Roman" panose="02020603050405020304" pitchFamily="18" charset="0"/>
            </a:endParaRPr>
          </a:p>
          <a:p>
            <a:pPr marL="0" indent="0">
              <a:lnSpc>
                <a:spcPct val="150000"/>
              </a:lnSpc>
              <a:buFont typeface="Lucida Grande" pitchFamily="121" charset="0"/>
              <a:buNone/>
              <a:defRPr/>
            </a:pPr>
            <a:r>
              <a:rPr lang="en-US" sz="1200" b="0" kern="0">
                <a:ea typeface="Calibri" panose="020F0502020204030204" pitchFamily="34" charset="0"/>
                <a:cs typeface="Times New Roman" panose="02020603050405020304" pitchFamily="18" charset="0"/>
              </a:rPr>
              <a:t>Cause updated by adding wild game and bomb scare and restricting kilometer radius to </a:t>
            </a:r>
            <a:r>
              <a:rPr lang="en-US" sz="1200" kern="0">
                <a:solidFill>
                  <a:srgbClr val="171717"/>
                </a:solidFill>
                <a:ea typeface="Calibri" panose="020F0502020204030204" pitchFamily="34" charset="0"/>
                <a:cs typeface="Times New Roman" panose="02020603050405020304" pitchFamily="18" charset="0"/>
              </a:rPr>
              <a:t>15km</a:t>
            </a:r>
            <a:r>
              <a:rPr lang="en-US" sz="1200" b="0" kern="0">
                <a:ea typeface="Calibri" panose="020F0502020204030204" pitchFamily="34" charset="0"/>
                <a:cs typeface="Times New Roman" panose="02020603050405020304" pitchFamily="18" charset="0"/>
              </a:rPr>
              <a:t> and maximum limit of indemnity </a:t>
            </a:r>
            <a:r>
              <a:rPr lang="en-US" sz="1200" kern="0">
                <a:solidFill>
                  <a:srgbClr val="171717"/>
                </a:solidFill>
                <a:ea typeface="Calibri" panose="020F0502020204030204" pitchFamily="34" charset="0"/>
                <a:cs typeface="Times New Roman" panose="02020603050405020304" pitchFamily="18" charset="0"/>
              </a:rPr>
              <a:t>R5,000,000</a:t>
            </a:r>
            <a:endParaRPr lang="en-US" altLang="en-US" sz="1200" kern="0">
              <a:solidFill>
                <a:srgbClr val="171717"/>
              </a:solidFill>
              <a:ea typeface="Geneva" pitchFamily="121" charset="0"/>
            </a:endParaRPr>
          </a:p>
          <a:p>
            <a:pPr marL="285750" indent="-285750">
              <a:lnSpc>
                <a:spcPct val="150000"/>
              </a:lnSpc>
              <a:buFont typeface="Courier New" panose="02070309020205020404" pitchFamily="49" charset="0"/>
              <a:buChar char="o"/>
              <a:defRPr/>
            </a:pPr>
            <a:r>
              <a:rPr lang="en-US" sz="1200" kern="0">
                <a:solidFill>
                  <a:srgbClr val="171717"/>
                </a:solidFill>
                <a:ea typeface="Calibri" panose="020F0502020204030204" pitchFamily="34" charset="0"/>
                <a:cs typeface="Times New Roman" panose="02020603050405020304" pitchFamily="18" charset="0"/>
              </a:rPr>
              <a:t>wild game attack</a:t>
            </a:r>
            <a:r>
              <a:rPr lang="en-US" sz="1200" b="0" kern="0">
                <a:ea typeface="Calibri" panose="020F0502020204030204" pitchFamily="34" charset="0"/>
                <a:cs typeface="Times New Roman" panose="02020603050405020304" pitchFamily="18" charset="0"/>
              </a:rPr>
              <a:t>, shark scare or shark attack within a </a:t>
            </a:r>
            <a:r>
              <a:rPr lang="en-US" sz="1200" kern="0">
                <a:solidFill>
                  <a:srgbClr val="171717"/>
                </a:solidFill>
                <a:ea typeface="Calibri" panose="020F0502020204030204" pitchFamily="34" charset="0"/>
                <a:cs typeface="Times New Roman" panose="02020603050405020304" pitchFamily="18" charset="0"/>
              </a:rPr>
              <a:t>15 km</a:t>
            </a:r>
            <a:r>
              <a:rPr lang="en-US" sz="1200" b="0" kern="0">
                <a:solidFill>
                  <a:srgbClr val="171717"/>
                </a:solidFill>
                <a:ea typeface="Calibri" panose="020F0502020204030204" pitchFamily="34" charset="0"/>
                <a:cs typeface="Times New Roman" panose="02020603050405020304" pitchFamily="18" charset="0"/>
              </a:rPr>
              <a:t> </a:t>
            </a:r>
            <a:r>
              <a:rPr lang="en-US" sz="1200" b="0" kern="0">
                <a:ea typeface="Calibri" panose="020F0502020204030204" pitchFamily="34" charset="0"/>
                <a:cs typeface="Times New Roman" panose="02020603050405020304" pitchFamily="18" charset="0"/>
              </a:rPr>
              <a:t>radius of the premises of the insured</a:t>
            </a:r>
          </a:p>
          <a:p>
            <a:pPr marL="285750" indent="-285750">
              <a:lnSpc>
                <a:spcPct val="150000"/>
              </a:lnSpc>
              <a:buFont typeface="Courier New" panose="02070309020205020404" pitchFamily="49" charset="0"/>
              <a:buChar char="o"/>
              <a:defRPr/>
            </a:pPr>
            <a:r>
              <a:rPr lang="en-US" sz="1200" kern="0">
                <a:solidFill>
                  <a:srgbClr val="171717"/>
                </a:solidFill>
                <a:ea typeface="Calibri" panose="020F0502020204030204" pitchFamily="34" charset="0"/>
                <a:cs typeface="Times New Roman" panose="02020603050405020304" pitchFamily="18" charset="0"/>
              </a:rPr>
              <a:t>bomb scare or bomb attack</a:t>
            </a:r>
            <a:r>
              <a:rPr lang="en-US" sz="1200" b="0" kern="0">
                <a:solidFill>
                  <a:srgbClr val="171717"/>
                </a:solidFill>
                <a:ea typeface="Calibri" panose="020F0502020204030204" pitchFamily="34" charset="0"/>
                <a:cs typeface="Times New Roman" panose="02020603050405020304" pitchFamily="18" charset="0"/>
              </a:rPr>
              <a:t> </a:t>
            </a:r>
            <a:r>
              <a:rPr lang="en-US" sz="1200" b="0" kern="0">
                <a:ea typeface="Calibri" panose="020F0502020204030204" pitchFamily="34" charset="0"/>
                <a:cs typeface="Times New Roman" panose="02020603050405020304" pitchFamily="18" charset="0"/>
              </a:rPr>
              <a:t>within a </a:t>
            </a:r>
            <a:r>
              <a:rPr lang="en-US" sz="1200" kern="0">
                <a:solidFill>
                  <a:srgbClr val="171717"/>
                </a:solidFill>
                <a:ea typeface="Calibri" panose="020F0502020204030204" pitchFamily="34" charset="0"/>
                <a:cs typeface="Times New Roman" panose="02020603050405020304" pitchFamily="18" charset="0"/>
              </a:rPr>
              <a:t>15 km radius</a:t>
            </a:r>
            <a:r>
              <a:rPr lang="en-US" sz="1200" b="0" kern="0">
                <a:solidFill>
                  <a:srgbClr val="171717"/>
                </a:solidFill>
                <a:ea typeface="Calibri" panose="020F0502020204030204" pitchFamily="34" charset="0"/>
                <a:cs typeface="Times New Roman" panose="02020603050405020304" pitchFamily="18" charset="0"/>
              </a:rPr>
              <a:t> </a:t>
            </a:r>
            <a:r>
              <a:rPr lang="en-US" sz="1200" b="0" kern="0">
                <a:ea typeface="Calibri" panose="020F0502020204030204" pitchFamily="34" charset="0"/>
                <a:cs typeface="Times New Roman" panose="02020603050405020304" pitchFamily="18" charset="0"/>
              </a:rPr>
              <a:t>of the premises of the insured</a:t>
            </a:r>
            <a:endParaRPr lang="en-US" sz="1200" b="0" ker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Courier New" panose="02070309020205020404" pitchFamily="49" charset="0"/>
              <a:buChar char="o"/>
              <a:defRPr/>
            </a:pPr>
            <a:endParaRPr lang="en-US" altLang="en-US" b="0" kern="0">
              <a:ea typeface="Geneva" pitchFamily="121"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2325-B004-4CAB-B52C-95F8194BC85D}"/>
              </a:ext>
            </a:extLst>
          </p:cNvPr>
          <p:cNvSpPr>
            <a:spLocks noGrp="1"/>
          </p:cNvSpPr>
          <p:nvPr>
            <p:ph type="title"/>
          </p:nvPr>
        </p:nvSpPr>
        <p:spPr>
          <a:xfrm>
            <a:off x="915988" y="423863"/>
            <a:ext cx="8228012" cy="382587"/>
          </a:xfrm>
        </p:spPr>
        <p:txBody>
          <a:bodyPr>
            <a:normAutofit fontScale="90000"/>
          </a:bodyPr>
          <a:lstStyle/>
          <a:p>
            <a:pPr marL="457200" indent="-457200">
              <a:buFont typeface="Webdings" panose="05030102010509060703" pitchFamily="18" charset="2"/>
              <a:buChar char="æ"/>
              <a:defRPr/>
            </a:pPr>
            <a:r>
              <a:rPr lang="en-US" dirty="0">
                <a:latin typeface="+mn-lt"/>
                <a:ea typeface="Calibri" panose="020F0502020204030204" pitchFamily="34" charset="0"/>
                <a:cs typeface="Times New Roman" panose="02020603050405020304" pitchFamily="18" charset="0"/>
              </a:rPr>
              <a:t>business interruption - CONTINUED</a:t>
            </a:r>
            <a:endParaRPr lang="en-US" dirty="0"/>
          </a:p>
        </p:txBody>
      </p:sp>
      <p:sp>
        <p:nvSpPr>
          <p:cNvPr id="4" name="Content Placeholder 2">
            <a:extLst>
              <a:ext uri="{FF2B5EF4-FFF2-40B4-BE49-F238E27FC236}">
                <a16:creationId xmlns:a16="http://schemas.microsoft.com/office/drawing/2014/main" id="{26FE11C5-B71F-4B8F-9672-6D3D18862D6B}"/>
              </a:ext>
            </a:extLst>
          </p:cNvPr>
          <p:cNvSpPr txBox="1">
            <a:spLocks/>
          </p:cNvSpPr>
          <p:nvPr/>
        </p:nvSpPr>
        <p:spPr>
          <a:xfrm>
            <a:off x="425450" y="890588"/>
            <a:ext cx="8291513" cy="5543550"/>
          </a:xfrm>
          <a:prstGeom prst="rect">
            <a:avLst/>
          </a:prstGeom>
        </p:spPr>
        <p:txBody>
          <a:bodyPr/>
          <a:lstStyle>
            <a:lvl1pPr marL="176213" indent="-211138" algn="l" defTabSz="762000" rtl="0" eaLnBrk="0" fontAlgn="base" hangingPunct="0">
              <a:spcBef>
                <a:spcPct val="0"/>
              </a:spcBef>
              <a:spcAft>
                <a:spcPts val="300"/>
              </a:spcAft>
              <a:buClr>
                <a:schemeClr val="accent1"/>
              </a:buClr>
              <a:buSzPct val="100000"/>
              <a:buFont typeface="Lucida Grande" pitchFamily="121" charset="0"/>
              <a:buChar char="■"/>
              <a:defRPr lang="en-GB" sz="1600" dirty="0">
                <a:solidFill>
                  <a:schemeClr val="tx1"/>
                </a:solidFill>
                <a:latin typeface="Century Gothic" pitchFamily="34" charset="0"/>
                <a:ea typeface="Geneva" charset="0"/>
                <a:cs typeface="Verdana" pitchFamily="34" charset="0"/>
              </a:defRPr>
            </a:lvl1pPr>
            <a:lvl2pPr marL="503238" indent="-179388" algn="l" defTabSz="762000" rtl="0" eaLnBrk="0" fontAlgn="base" hangingPunct="0">
              <a:spcBef>
                <a:spcPct val="0"/>
              </a:spcBef>
              <a:spcAft>
                <a:spcPts val="300"/>
              </a:spcAft>
              <a:buClr>
                <a:schemeClr val="accent2"/>
              </a:buClr>
              <a:buSzPct val="85000"/>
              <a:buFont typeface="Arial" panose="020B0604020202020204" pitchFamily="34" charset="0"/>
              <a:buChar char="̶"/>
              <a:defRPr lang="en-GB" sz="1600" dirty="0">
                <a:solidFill>
                  <a:schemeClr val="tx1"/>
                </a:solidFill>
                <a:latin typeface="Century Gothic" pitchFamily="34" charset="0"/>
                <a:ea typeface="Verdana" pitchFamily="34" charset="0"/>
                <a:cs typeface="Verdana" pitchFamily="34" charset="0"/>
              </a:defRPr>
            </a:lvl2pPr>
            <a:lvl3pPr marL="790575"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US" sz="1600" dirty="0">
                <a:solidFill>
                  <a:schemeClr val="tx1"/>
                </a:solidFill>
                <a:latin typeface="Century Gothic" pitchFamily="34" charset="0"/>
                <a:ea typeface="Verdana" pitchFamily="34" charset="0"/>
                <a:cs typeface="Verdana" pitchFamily="34" charset="0"/>
              </a:defRPr>
            </a:lvl3pPr>
            <a:lvl4pPr marL="1079500"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ZA" sz="1600" dirty="0">
                <a:solidFill>
                  <a:schemeClr val="tx1"/>
                </a:solidFill>
                <a:latin typeface="Century Gothic" pitchFamily="34" charset="0"/>
                <a:ea typeface="Verdana" pitchFamily="34" charset="0"/>
                <a:cs typeface="Verdana" pitchFamily="34" charset="0"/>
              </a:defRPr>
            </a:lvl4pPr>
            <a:lvl5pPr marL="1331913"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itchFamily="34" charset="0"/>
                <a:ea typeface="Verdana" pitchFamily="34" charset="0"/>
                <a:cs typeface="Verdana" pitchFamily="34" charset="0"/>
              </a:defRPr>
            </a:lvl5pPr>
            <a:lvl6pPr marL="360000" indent="-18000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6pPr>
            <a:lvl7pPr marL="16684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7pPr>
            <a:lvl8pPr marL="21256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8pPr>
            <a:lvl9pPr marL="25828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9pPr>
          </a:lstStyle>
          <a:p>
            <a:pPr marL="17462" indent="0">
              <a:lnSpc>
                <a:spcPct val="150000"/>
              </a:lnSpc>
              <a:spcBef>
                <a:spcPts val="0"/>
              </a:spcBef>
              <a:spcAft>
                <a:spcPts val="1000"/>
              </a:spcAft>
              <a:buFont typeface="Lucida Grande" pitchFamily="121" charset="0"/>
              <a:buNone/>
              <a:defRPr/>
            </a:pPr>
            <a:r>
              <a:rPr lang="en-US" sz="1400" kern="0" dirty="0">
                <a:solidFill>
                  <a:srgbClr val="006150"/>
                </a:solidFill>
              </a:rPr>
              <a:t> Definitions - Insured peril (</a:t>
            </a:r>
            <a:r>
              <a:rPr lang="en-US" sz="1400" b="0" kern="0" dirty="0">
                <a:solidFill>
                  <a:srgbClr val="006150"/>
                </a:solidFill>
              </a:rPr>
              <a:t>now listed</a:t>
            </a:r>
            <a:r>
              <a:rPr lang="en-US" sz="1400" kern="0" dirty="0">
                <a:solidFill>
                  <a:srgbClr val="006150"/>
                </a:solidFill>
              </a:rPr>
              <a:t>)</a:t>
            </a:r>
          </a:p>
          <a:p>
            <a:pPr marL="171450" indent="-171450">
              <a:lnSpc>
                <a:spcPct val="150000"/>
              </a:lnSpc>
              <a:buFont typeface="Courier New" panose="02070309020205020404" pitchFamily="49" charset="0"/>
              <a:buChar char="o"/>
              <a:defRPr/>
            </a:pPr>
            <a:r>
              <a:rPr lang="en-US" sz="1200" b="0" kern="0" dirty="0"/>
              <a:t>Fire</a:t>
            </a:r>
          </a:p>
          <a:p>
            <a:pPr marL="171450" indent="-171450">
              <a:lnSpc>
                <a:spcPct val="150000"/>
              </a:lnSpc>
              <a:buFont typeface="Courier New" panose="02070309020205020404" pitchFamily="49" charset="0"/>
              <a:buChar char="o"/>
              <a:defRPr/>
            </a:pPr>
            <a:r>
              <a:rPr lang="en-US" sz="1200" b="0" kern="0" dirty="0"/>
              <a:t>Aircraft</a:t>
            </a:r>
          </a:p>
          <a:p>
            <a:pPr marL="171450" indent="-171450">
              <a:lnSpc>
                <a:spcPct val="150000"/>
              </a:lnSpc>
              <a:buFont typeface="Courier New" panose="02070309020205020404" pitchFamily="49" charset="0"/>
              <a:buChar char="o"/>
              <a:defRPr/>
            </a:pPr>
            <a:r>
              <a:rPr lang="en-US" sz="1200" b="0" kern="0" dirty="0"/>
              <a:t>Earthquake</a:t>
            </a:r>
          </a:p>
          <a:p>
            <a:pPr marL="171450" indent="-171450">
              <a:lnSpc>
                <a:spcPct val="150000"/>
              </a:lnSpc>
              <a:buFont typeface="Courier New" panose="02070309020205020404" pitchFamily="49" charset="0"/>
              <a:buChar char="o"/>
              <a:defRPr/>
            </a:pPr>
            <a:r>
              <a:rPr lang="en-US" sz="1200" b="0" kern="0" dirty="0"/>
              <a:t>Explosion</a:t>
            </a:r>
          </a:p>
          <a:p>
            <a:pPr marL="171450" indent="-171450">
              <a:lnSpc>
                <a:spcPct val="150000"/>
              </a:lnSpc>
              <a:buFont typeface="Courier New" panose="02070309020205020404" pitchFamily="49" charset="0"/>
              <a:buChar char="o"/>
              <a:defRPr/>
            </a:pPr>
            <a:r>
              <a:rPr lang="en-US" sz="1200" b="0" kern="0" dirty="0"/>
              <a:t>Impact</a:t>
            </a:r>
          </a:p>
          <a:p>
            <a:pPr marL="171450" indent="-171450">
              <a:lnSpc>
                <a:spcPct val="150000"/>
              </a:lnSpc>
              <a:buFont typeface="Courier New" panose="02070309020205020404" pitchFamily="49" charset="0"/>
              <a:buChar char="o"/>
              <a:defRPr/>
            </a:pPr>
            <a:r>
              <a:rPr lang="en-US" sz="1200" b="0" kern="0" dirty="0"/>
              <a:t>Leakage</a:t>
            </a:r>
          </a:p>
          <a:p>
            <a:pPr marL="171450" indent="-171450">
              <a:lnSpc>
                <a:spcPct val="150000"/>
              </a:lnSpc>
              <a:buFont typeface="Courier New" panose="02070309020205020404" pitchFamily="49" charset="0"/>
              <a:buChar char="o"/>
              <a:defRPr/>
            </a:pPr>
            <a:r>
              <a:rPr lang="en-US" sz="1200" b="0" kern="0" dirty="0"/>
              <a:t>Lightning</a:t>
            </a:r>
          </a:p>
          <a:p>
            <a:pPr marL="171450" indent="-171450">
              <a:lnSpc>
                <a:spcPct val="150000"/>
              </a:lnSpc>
              <a:buFont typeface="Courier New" panose="02070309020205020404" pitchFamily="49" charset="0"/>
              <a:buChar char="o"/>
              <a:defRPr/>
            </a:pPr>
            <a:r>
              <a:rPr lang="en-US" sz="1200" b="0" kern="0" dirty="0"/>
              <a:t>Malicious damage</a:t>
            </a:r>
          </a:p>
          <a:p>
            <a:pPr marL="171450" indent="-171450">
              <a:lnSpc>
                <a:spcPct val="150000"/>
              </a:lnSpc>
              <a:buFont typeface="Courier New" panose="02070309020205020404" pitchFamily="49" charset="0"/>
              <a:buChar char="o"/>
              <a:defRPr/>
            </a:pPr>
            <a:r>
              <a:rPr lang="en-US" sz="1200" b="0" kern="0" dirty="0"/>
              <a:t>Riot and strike (excluding loss or damage occurring in the Republics of South Africa and Namibia)</a:t>
            </a:r>
          </a:p>
          <a:p>
            <a:pPr marL="171450" indent="-171450">
              <a:lnSpc>
                <a:spcPct val="150000"/>
              </a:lnSpc>
              <a:buFont typeface="Courier New" panose="02070309020205020404" pitchFamily="49" charset="0"/>
              <a:buChar char="o"/>
              <a:defRPr/>
            </a:pPr>
            <a:r>
              <a:rPr lang="en-US" sz="1200" b="0" kern="0" dirty="0"/>
              <a:t>Storm and water / Special perils</a:t>
            </a:r>
          </a:p>
          <a:p>
            <a:pPr marL="171450" indent="-171450">
              <a:lnSpc>
                <a:spcPct val="150000"/>
              </a:lnSpc>
              <a:buFont typeface="Courier New" panose="02070309020205020404" pitchFamily="49" charset="0"/>
              <a:buChar char="o"/>
              <a:defRPr/>
            </a:pPr>
            <a:r>
              <a:rPr lang="en-US" sz="1200" b="0" kern="0" dirty="0"/>
              <a:t>Subsidence, landslip and heave / Subsidence, landslip and heave (limited) as defined in the Fire, Buildings combined or Office contents sections of this policy</a:t>
            </a:r>
          </a:p>
          <a:p>
            <a:pPr marL="0" indent="0">
              <a:lnSpc>
                <a:spcPct val="150000"/>
              </a:lnSpc>
              <a:buFont typeface="Lucida Grande" pitchFamily="121" charset="0"/>
              <a:buNone/>
              <a:defRPr/>
            </a:pPr>
            <a:r>
              <a:rPr lang="en-US" sz="1400" kern="0" dirty="0">
                <a:solidFill>
                  <a:srgbClr val="006150"/>
                </a:solidFill>
              </a:rPr>
              <a:t>Specific conditions – added –</a:t>
            </a:r>
          </a:p>
          <a:p>
            <a:pPr marL="0" indent="0">
              <a:lnSpc>
                <a:spcPct val="150000"/>
              </a:lnSpc>
              <a:buFont typeface="Lucida Grande" pitchFamily="121" charset="0"/>
              <a:buNone/>
              <a:defRPr/>
            </a:pPr>
            <a:r>
              <a:rPr lang="en-US" sz="1400" kern="0" dirty="0">
                <a:solidFill>
                  <a:srgbClr val="006150"/>
                </a:solidFill>
              </a:rPr>
              <a:t>Indemnity period increased and additional expenditure</a:t>
            </a:r>
          </a:p>
          <a:p>
            <a:pPr marL="171450" indent="-171450">
              <a:lnSpc>
                <a:spcPct val="150000"/>
              </a:lnSpc>
              <a:buFont typeface="Courier New" panose="02070309020205020404" pitchFamily="49" charset="0"/>
              <a:buChar char="o"/>
              <a:defRPr/>
            </a:pPr>
            <a:r>
              <a:rPr lang="en-US" sz="1200" b="0" kern="0" dirty="0"/>
              <a:t>Exclusion of losses beyond the indemnity period</a:t>
            </a:r>
          </a:p>
          <a:p>
            <a:pPr marL="0" indent="0">
              <a:buFont typeface="Lucida Grande" pitchFamily="121" charset="0"/>
              <a:buNone/>
              <a:defRPr/>
            </a:pPr>
            <a:endParaRPr lang="en-US" sz="1200" kern="0" dirty="0">
              <a:solidFill>
                <a:srgbClr val="006150"/>
              </a:solidFill>
            </a:endParaRPr>
          </a:p>
          <a:p>
            <a:pPr marL="0" indent="0">
              <a:buFont typeface="Lucida Grande" pitchFamily="121" charset="0"/>
              <a:buNone/>
              <a:defRPr/>
            </a:pPr>
            <a:endParaRPr lang="en-US" sz="1200" b="0" kern="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3B5A5-FA85-4C15-B556-96E44FDFD117}"/>
              </a:ext>
            </a:extLst>
          </p:cNvPr>
          <p:cNvSpPr>
            <a:spLocks noGrp="1"/>
          </p:cNvSpPr>
          <p:nvPr>
            <p:ph type="title"/>
          </p:nvPr>
        </p:nvSpPr>
        <p:spPr>
          <a:xfrm>
            <a:off x="915988" y="423863"/>
            <a:ext cx="8228012" cy="382587"/>
          </a:xfrm>
        </p:spPr>
        <p:txBody>
          <a:bodyPr>
            <a:normAutofit fontScale="90000"/>
          </a:bodyPr>
          <a:lstStyle/>
          <a:p>
            <a:pPr marL="457200" indent="-457200">
              <a:buFont typeface="Webdings" panose="05030102010509060703" pitchFamily="18" charset="2"/>
              <a:buChar char=""/>
              <a:defRPr/>
            </a:pPr>
            <a:r>
              <a:rPr lang="en-US" dirty="0">
                <a:ea typeface="Calibri" panose="020F0502020204030204" pitchFamily="34" charset="0"/>
                <a:cs typeface="Times New Roman" panose="02020603050405020304" pitchFamily="18" charset="0"/>
              </a:rPr>
              <a:t>Territorial limits</a:t>
            </a:r>
            <a:endParaRPr lang="en-US" dirty="0"/>
          </a:p>
        </p:txBody>
      </p:sp>
      <p:sp>
        <p:nvSpPr>
          <p:cNvPr id="4" name="Content Placeholder 2">
            <a:extLst>
              <a:ext uri="{FF2B5EF4-FFF2-40B4-BE49-F238E27FC236}">
                <a16:creationId xmlns:a16="http://schemas.microsoft.com/office/drawing/2014/main" id="{AE6CBBD7-3DFB-457E-A7EE-4B66E52CB40E}"/>
              </a:ext>
            </a:extLst>
          </p:cNvPr>
          <p:cNvSpPr txBox="1">
            <a:spLocks/>
          </p:cNvSpPr>
          <p:nvPr/>
        </p:nvSpPr>
        <p:spPr>
          <a:xfrm>
            <a:off x="395288" y="1484313"/>
            <a:ext cx="5395912" cy="2952750"/>
          </a:xfrm>
          <a:prstGeom prst="rect">
            <a:avLst/>
          </a:prstGeom>
        </p:spPr>
        <p:txBody>
          <a:bodyPr/>
          <a:lstStyle>
            <a:lvl1pPr marL="176213" indent="-211138" algn="l" defTabSz="762000" rtl="0" eaLnBrk="0" fontAlgn="base" hangingPunct="0">
              <a:spcBef>
                <a:spcPct val="0"/>
              </a:spcBef>
              <a:spcAft>
                <a:spcPts val="300"/>
              </a:spcAft>
              <a:buClr>
                <a:schemeClr val="accent1"/>
              </a:buClr>
              <a:buSzPct val="100000"/>
              <a:buFont typeface="Lucida Grande" pitchFamily="121" charset="0"/>
              <a:buChar char="■"/>
              <a:defRPr lang="en-GB" sz="1600" dirty="0">
                <a:solidFill>
                  <a:schemeClr val="tx1"/>
                </a:solidFill>
                <a:latin typeface="Century Gothic" pitchFamily="34" charset="0"/>
                <a:ea typeface="Geneva" charset="0"/>
                <a:cs typeface="Verdana" pitchFamily="34" charset="0"/>
              </a:defRPr>
            </a:lvl1pPr>
            <a:lvl2pPr marL="503238" indent="-179388" algn="l" defTabSz="762000" rtl="0" eaLnBrk="0" fontAlgn="base" hangingPunct="0">
              <a:spcBef>
                <a:spcPct val="0"/>
              </a:spcBef>
              <a:spcAft>
                <a:spcPts val="300"/>
              </a:spcAft>
              <a:buClr>
                <a:schemeClr val="accent2"/>
              </a:buClr>
              <a:buSzPct val="85000"/>
              <a:buFont typeface="Arial" panose="020B0604020202020204" pitchFamily="34" charset="0"/>
              <a:buChar char="̶"/>
              <a:defRPr lang="en-GB" sz="1600" dirty="0">
                <a:solidFill>
                  <a:schemeClr val="tx1"/>
                </a:solidFill>
                <a:latin typeface="Century Gothic" pitchFamily="34" charset="0"/>
                <a:ea typeface="Verdana" pitchFamily="34" charset="0"/>
                <a:cs typeface="Verdana" pitchFamily="34" charset="0"/>
              </a:defRPr>
            </a:lvl2pPr>
            <a:lvl3pPr marL="790575"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US" sz="1600" dirty="0">
                <a:solidFill>
                  <a:schemeClr val="tx1"/>
                </a:solidFill>
                <a:latin typeface="Century Gothic" pitchFamily="34" charset="0"/>
                <a:ea typeface="Verdana" pitchFamily="34" charset="0"/>
                <a:cs typeface="Verdana" pitchFamily="34" charset="0"/>
              </a:defRPr>
            </a:lvl3pPr>
            <a:lvl4pPr marL="1079500"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ZA" sz="1600" dirty="0">
                <a:solidFill>
                  <a:schemeClr val="tx1"/>
                </a:solidFill>
                <a:latin typeface="Century Gothic" pitchFamily="34" charset="0"/>
                <a:ea typeface="Verdana" pitchFamily="34" charset="0"/>
                <a:cs typeface="Verdana" pitchFamily="34" charset="0"/>
              </a:defRPr>
            </a:lvl4pPr>
            <a:lvl5pPr marL="1331913"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itchFamily="34" charset="0"/>
                <a:ea typeface="Verdana" pitchFamily="34" charset="0"/>
                <a:cs typeface="Verdana" pitchFamily="34" charset="0"/>
              </a:defRPr>
            </a:lvl5pPr>
            <a:lvl6pPr marL="360000" indent="-18000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6pPr>
            <a:lvl7pPr marL="16684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7pPr>
            <a:lvl8pPr marL="21256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8pPr>
            <a:lvl9pPr marL="25828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9pPr>
          </a:lstStyle>
          <a:p>
            <a:pPr marL="17462" indent="0">
              <a:lnSpc>
                <a:spcPct val="150000"/>
              </a:lnSpc>
              <a:spcBef>
                <a:spcPts val="0"/>
              </a:spcBef>
              <a:spcAft>
                <a:spcPts val="1000"/>
              </a:spcAft>
              <a:buFont typeface="Lucida Grande" pitchFamily="121" charset="0"/>
              <a:buNone/>
              <a:defRPr/>
            </a:pPr>
            <a:r>
              <a:rPr lang="en-US" sz="1400" kern="0">
                <a:solidFill>
                  <a:srgbClr val="006150"/>
                </a:solidFill>
              </a:rPr>
              <a:t>All sections </a:t>
            </a:r>
            <a:r>
              <a:rPr lang="en-US" sz="1400" kern="0">
                <a:solidFill>
                  <a:srgbClr val="006150"/>
                </a:solidFill>
                <a:ea typeface="Calibri" panose="020F0502020204030204" pitchFamily="34" charset="0"/>
                <a:cs typeface="Times New Roman" panose="02020603050405020304" pitchFamily="18" charset="0"/>
              </a:rPr>
              <a:t>Amended as follows</a:t>
            </a:r>
            <a:r>
              <a:rPr lang="en-US" sz="1400" kern="0">
                <a:solidFill>
                  <a:srgbClr val="92D050"/>
                </a:solidFill>
                <a:ea typeface="Calibri" panose="020F0502020204030204" pitchFamily="34" charset="0"/>
                <a:cs typeface="Times New Roman" panose="02020603050405020304" pitchFamily="18" charset="0"/>
              </a:rPr>
              <a:t>: </a:t>
            </a:r>
          </a:p>
          <a:p>
            <a:pPr marL="228600">
              <a:lnSpc>
                <a:spcPct val="150000"/>
              </a:lnSpc>
              <a:spcBef>
                <a:spcPts val="0"/>
              </a:spcBef>
              <a:spcAft>
                <a:spcPts val="1000"/>
              </a:spcAft>
              <a:buFont typeface="Courier New" panose="02070309020205020404" pitchFamily="49" charset="0"/>
              <a:buChar char="o"/>
              <a:defRPr/>
            </a:pPr>
            <a:r>
              <a:rPr lang="en-US" sz="1200" b="0" kern="0">
                <a:ea typeface="Calibri" panose="020F0502020204030204" pitchFamily="34" charset="0"/>
                <a:cs typeface="Times New Roman" panose="02020603050405020304" pitchFamily="18" charset="0"/>
              </a:rPr>
              <a:t>The Republic of South Africa, </a:t>
            </a:r>
            <a:endParaRPr lang="en-US" sz="1200" b="0" kern="0">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spcBef>
                <a:spcPts val="0"/>
              </a:spcBef>
              <a:spcAft>
                <a:spcPts val="1000"/>
              </a:spcAft>
              <a:buFont typeface="Courier New" panose="02070309020205020404" pitchFamily="49" charset="0"/>
              <a:buChar char="o"/>
              <a:defRPr/>
            </a:pPr>
            <a:r>
              <a:rPr lang="en-US" sz="1200" b="0" kern="0">
                <a:ea typeface="Calibri" panose="020F0502020204030204" pitchFamily="34" charset="0"/>
                <a:cs typeface="Times New Roman" panose="02020603050405020304" pitchFamily="18" charset="0"/>
              </a:rPr>
              <a:t>The Republic of Botswana, </a:t>
            </a:r>
          </a:p>
          <a:p>
            <a:pPr marL="228600">
              <a:lnSpc>
                <a:spcPct val="150000"/>
              </a:lnSpc>
              <a:spcBef>
                <a:spcPts val="0"/>
              </a:spcBef>
              <a:spcAft>
                <a:spcPts val="1000"/>
              </a:spcAft>
              <a:buFont typeface="Courier New" panose="02070309020205020404" pitchFamily="49" charset="0"/>
              <a:buChar char="o"/>
              <a:defRPr/>
            </a:pPr>
            <a:r>
              <a:rPr lang="en-US" sz="1200" b="0" kern="0">
                <a:ea typeface="Calibri" panose="020F0502020204030204" pitchFamily="34" charset="0"/>
                <a:cs typeface="Times New Roman" panose="02020603050405020304" pitchFamily="18" charset="0"/>
              </a:rPr>
              <a:t>The Kingdoms of Eswatini,</a:t>
            </a:r>
            <a:endParaRPr lang="en-US" sz="1200" b="0" kern="0">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spcBef>
                <a:spcPts val="0"/>
              </a:spcBef>
              <a:spcAft>
                <a:spcPts val="1000"/>
              </a:spcAft>
              <a:buFont typeface="Courier New" panose="02070309020205020404" pitchFamily="49" charset="0"/>
              <a:buChar char="o"/>
              <a:defRPr/>
            </a:pPr>
            <a:r>
              <a:rPr lang="en-US" sz="1200" b="0" kern="0">
                <a:ea typeface="Calibri" panose="020F0502020204030204" pitchFamily="34" charset="0"/>
                <a:cs typeface="Times New Roman" panose="02020603050405020304" pitchFamily="18" charset="0"/>
              </a:rPr>
              <a:t>The Kingdom of Lesotho, </a:t>
            </a:r>
          </a:p>
          <a:p>
            <a:pPr marL="228600">
              <a:lnSpc>
                <a:spcPct val="150000"/>
              </a:lnSpc>
              <a:spcBef>
                <a:spcPts val="0"/>
              </a:spcBef>
              <a:spcAft>
                <a:spcPts val="1000"/>
              </a:spcAft>
              <a:buFont typeface="Courier New" panose="02070309020205020404" pitchFamily="49" charset="0"/>
              <a:buChar char="o"/>
              <a:defRPr/>
            </a:pPr>
            <a:r>
              <a:rPr lang="en-US" sz="1200" b="0" kern="0">
                <a:ea typeface="Calibri" panose="020F0502020204030204" pitchFamily="34" charset="0"/>
                <a:cs typeface="Times New Roman" panose="02020603050405020304" pitchFamily="18" charset="0"/>
              </a:rPr>
              <a:t>The Republics of Malawi,</a:t>
            </a:r>
            <a:endParaRPr lang="en-US" sz="1200" b="0" kern="0">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spcBef>
                <a:spcPts val="0"/>
              </a:spcBef>
              <a:spcAft>
                <a:spcPts val="1000"/>
              </a:spcAft>
              <a:buFont typeface="Courier New" panose="02070309020205020404" pitchFamily="49" charset="0"/>
              <a:buChar char="o"/>
              <a:defRPr/>
            </a:pPr>
            <a:r>
              <a:rPr lang="en-US" sz="1200" b="0" kern="0">
                <a:ea typeface="Calibri" panose="020F0502020204030204" pitchFamily="34" charset="0"/>
                <a:cs typeface="Times New Roman" panose="02020603050405020304" pitchFamily="18" charset="0"/>
              </a:rPr>
              <a:t>The Republic of Namibia </a:t>
            </a:r>
          </a:p>
          <a:p>
            <a:pPr marL="228600">
              <a:lnSpc>
                <a:spcPct val="150000"/>
              </a:lnSpc>
              <a:spcBef>
                <a:spcPts val="0"/>
              </a:spcBef>
              <a:spcAft>
                <a:spcPts val="1000"/>
              </a:spcAft>
              <a:buFont typeface="Courier New" panose="02070309020205020404" pitchFamily="49" charset="0"/>
              <a:buChar char="o"/>
              <a:defRPr/>
            </a:pPr>
            <a:r>
              <a:rPr lang="en-US" sz="1200" b="0" kern="0">
                <a:ea typeface="Calibri" panose="020F0502020204030204" pitchFamily="34" charset="0"/>
                <a:cs typeface="Times New Roman" panose="02020603050405020304" pitchFamily="18" charset="0"/>
              </a:rPr>
              <a:t>The Republic of Zimbabwe</a:t>
            </a:r>
            <a:endParaRPr lang="en-US" sz="1200" b="0" kern="0">
              <a:latin typeface="Calibri" panose="020F0502020204030204" pitchFamily="34" charset="0"/>
              <a:ea typeface="Calibri" panose="020F0502020204030204" pitchFamily="34" charset="0"/>
              <a:cs typeface="Times New Roman" panose="02020603050405020304" pitchFamily="18" charset="0"/>
            </a:endParaRPr>
          </a:p>
          <a:p>
            <a:pPr>
              <a:defRPr/>
            </a:pPr>
            <a:endParaRPr lang="en-US" b="0" ker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8759-63CA-43CB-B835-8521E74A497D}"/>
              </a:ext>
            </a:extLst>
          </p:cNvPr>
          <p:cNvSpPr>
            <a:spLocks noGrp="1"/>
          </p:cNvSpPr>
          <p:nvPr>
            <p:ph type="title"/>
          </p:nvPr>
        </p:nvSpPr>
        <p:spPr>
          <a:xfrm>
            <a:off x="915988" y="423863"/>
            <a:ext cx="8228012" cy="382587"/>
          </a:xfrm>
        </p:spPr>
        <p:txBody>
          <a:bodyPr>
            <a:normAutofit fontScale="90000"/>
          </a:bodyPr>
          <a:lstStyle/>
          <a:p>
            <a:pPr marL="457200" indent="-457200">
              <a:buFont typeface="Wingdings" panose="05000000000000000000" pitchFamily="2" charset="2"/>
              <a:buChar char=""/>
              <a:defRPr/>
            </a:pPr>
            <a:r>
              <a:rPr lang="en-US" dirty="0"/>
              <a:t>Accidental damage</a:t>
            </a:r>
          </a:p>
        </p:txBody>
      </p:sp>
      <p:sp>
        <p:nvSpPr>
          <p:cNvPr id="5" name="Content Placeholder 2">
            <a:extLst>
              <a:ext uri="{FF2B5EF4-FFF2-40B4-BE49-F238E27FC236}">
                <a16:creationId xmlns:a16="http://schemas.microsoft.com/office/drawing/2014/main" id="{DBFE4936-3B8C-456E-9CF2-BEAE4C11F957}"/>
              </a:ext>
            </a:extLst>
          </p:cNvPr>
          <p:cNvSpPr txBox="1">
            <a:spLocks/>
          </p:cNvSpPr>
          <p:nvPr/>
        </p:nvSpPr>
        <p:spPr>
          <a:xfrm>
            <a:off x="427038" y="1500188"/>
            <a:ext cx="8289925" cy="1943100"/>
          </a:xfrm>
          <a:prstGeom prst="rect">
            <a:avLst/>
          </a:prstGeom>
        </p:spPr>
        <p:txBody>
          <a:bodyPr/>
          <a:lstStyle>
            <a:lvl1pPr marL="176213" indent="-211138" algn="l" defTabSz="762000" rtl="0" eaLnBrk="0" fontAlgn="base" hangingPunct="0">
              <a:spcBef>
                <a:spcPct val="0"/>
              </a:spcBef>
              <a:spcAft>
                <a:spcPts val="300"/>
              </a:spcAft>
              <a:buClr>
                <a:schemeClr val="accent1"/>
              </a:buClr>
              <a:buSzPct val="100000"/>
              <a:buFont typeface="Lucida Grande" pitchFamily="121" charset="0"/>
              <a:buChar char="■"/>
              <a:defRPr lang="en-GB" sz="1600" dirty="0">
                <a:solidFill>
                  <a:schemeClr val="tx1"/>
                </a:solidFill>
                <a:latin typeface="Century Gothic" pitchFamily="34" charset="0"/>
                <a:ea typeface="Geneva" charset="0"/>
                <a:cs typeface="Verdana" pitchFamily="34" charset="0"/>
              </a:defRPr>
            </a:lvl1pPr>
            <a:lvl2pPr marL="503238" indent="-179388" algn="l" defTabSz="762000" rtl="0" eaLnBrk="0" fontAlgn="base" hangingPunct="0">
              <a:spcBef>
                <a:spcPct val="0"/>
              </a:spcBef>
              <a:spcAft>
                <a:spcPts val="300"/>
              </a:spcAft>
              <a:buClr>
                <a:schemeClr val="accent2"/>
              </a:buClr>
              <a:buSzPct val="85000"/>
              <a:buFont typeface="Arial" panose="020B0604020202020204" pitchFamily="34" charset="0"/>
              <a:buChar char="̶"/>
              <a:defRPr lang="en-GB" sz="1600" dirty="0">
                <a:solidFill>
                  <a:schemeClr val="tx1"/>
                </a:solidFill>
                <a:latin typeface="Century Gothic" pitchFamily="34" charset="0"/>
                <a:ea typeface="Verdana" pitchFamily="34" charset="0"/>
                <a:cs typeface="Verdana" pitchFamily="34" charset="0"/>
              </a:defRPr>
            </a:lvl2pPr>
            <a:lvl3pPr marL="790575"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US" sz="1600" dirty="0">
                <a:solidFill>
                  <a:schemeClr val="tx1"/>
                </a:solidFill>
                <a:latin typeface="Century Gothic" pitchFamily="34" charset="0"/>
                <a:ea typeface="Verdana" pitchFamily="34" charset="0"/>
                <a:cs typeface="Verdana" pitchFamily="34" charset="0"/>
              </a:defRPr>
            </a:lvl3pPr>
            <a:lvl4pPr marL="1079500"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ZA" sz="1600" dirty="0">
                <a:solidFill>
                  <a:schemeClr val="tx1"/>
                </a:solidFill>
                <a:latin typeface="Century Gothic" pitchFamily="34" charset="0"/>
                <a:ea typeface="Verdana" pitchFamily="34" charset="0"/>
                <a:cs typeface="Verdana" pitchFamily="34" charset="0"/>
              </a:defRPr>
            </a:lvl4pPr>
            <a:lvl5pPr marL="1331913"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itchFamily="34" charset="0"/>
                <a:ea typeface="Verdana" pitchFamily="34" charset="0"/>
                <a:cs typeface="Verdana" pitchFamily="34" charset="0"/>
              </a:defRPr>
            </a:lvl5pPr>
            <a:lvl6pPr marL="360000" indent="-18000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6pPr>
            <a:lvl7pPr marL="16684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7pPr>
            <a:lvl8pPr marL="21256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8pPr>
            <a:lvl9pPr marL="25828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9pPr>
          </a:lstStyle>
          <a:p>
            <a:pPr marL="0" indent="0">
              <a:lnSpc>
                <a:spcPct val="150000"/>
              </a:lnSpc>
              <a:spcBef>
                <a:spcPts val="0"/>
              </a:spcBef>
              <a:buFont typeface="Lucida Grande" pitchFamily="121" charset="0"/>
              <a:buNone/>
              <a:defRPr/>
            </a:pPr>
            <a:r>
              <a:rPr lang="en-US" sz="1400" kern="0" dirty="0">
                <a:solidFill>
                  <a:srgbClr val="006150"/>
                </a:solidFill>
                <a:latin typeface="+mj-lt"/>
                <a:ea typeface="Calibri" panose="020F0502020204030204" pitchFamily="34" charset="0"/>
                <a:cs typeface="Times New Roman" panose="02020603050405020304" pitchFamily="18" charset="0"/>
              </a:rPr>
              <a:t>Breakdown and Derangement  (Specific exception 2) </a:t>
            </a:r>
          </a:p>
          <a:p>
            <a:pPr marL="0" indent="0">
              <a:lnSpc>
                <a:spcPct val="150000"/>
              </a:lnSpc>
              <a:spcBef>
                <a:spcPts val="0"/>
              </a:spcBef>
              <a:buFont typeface="Lucida Grande" pitchFamily="121" charset="0"/>
              <a:buNone/>
              <a:defRPr/>
            </a:pPr>
            <a:r>
              <a:rPr lang="en-US" sz="1200" kern="0" dirty="0">
                <a:latin typeface="+mn-lt"/>
                <a:ea typeface="Calibri" panose="020F0502020204030204" pitchFamily="34" charset="0"/>
                <a:cs typeface="Times New Roman" panose="02020603050405020304" pitchFamily="18" charset="0"/>
              </a:rPr>
              <a:t>Cover has been amended to:</a:t>
            </a:r>
            <a:endParaRPr lang="en-US" sz="1200" kern="0" dirty="0">
              <a:latin typeface="+mn-lt"/>
              <a:ea typeface="SimSun" panose="02010600030101010101" pitchFamily="2" charset="-122"/>
            </a:endParaRPr>
          </a:p>
          <a:p>
            <a:pPr marL="0" indent="0">
              <a:lnSpc>
                <a:spcPct val="150000"/>
              </a:lnSpc>
              <a:spcBef>
                <a:spcPts val="0"/>
              </a:spcBef>
              <a:buFont typeface="Lucida Grande" pitchFamily="121" charset="0"/>
              <a:buNone/>
              <a:defRPr/>
            </a:pPr>
            <a:r>
              <a:rPr lang="en-US" sz="1400" kern="0" dirty="0">
                <a:solidFill>
                  <a:srgbClr val="006150"/>
                </a:solidFill>
                <a:latin typeface="+mn-lt"/>
                <a:ea typeface="Calibri" panose="020F0502020204030204" pitchFamily="34" charset="0"/>
                <a:cs typeface="Times New Roman" panose="02020603050405020304" pitchFamily="18" charset="0"/>
              </a:rPr>
              <a:t>Breakdown, derangement, or power surge </a:t>
            </a:r>
            <a:endParaRPr lang="en-US" sz="1400" b="0" kern="0" dirty="0">
              <a:solidFill>
                <a:srgbClr val="006150"/>
              </a:solidFill>
              <a:latin typeface="+mn-lt"/>
              <a:ea typeface="SimSun" panose="02010600030101010101" pitchFamily="2" charset="-122"/>
            </a:endParaRPr>
          </a:p>
          <a:p>
            <a:pPr marL="171450" indent="-171450">
              <a:lnSpc>
                <a:spcPct val="150000"/>
              </a:lnSpc>
              <a:buFont typeface="Courier New" panose="02070309020205020404" pitchFamily="49" charset="0"/>
              <a:buChar char="o"/>
              <a:defRPr/>
            </a:pPr>
            <a:r>
              <a:rPr lang="en-US" sz="1200" b="0" kern="0" dirty="0">
                <a:latin typeface="+mn-lt"/>
                <a:ea typeface="Calibri" panose="020F0502020204030204" pitchFamily="34" charset="0"/>
                <a:cs typeface="Times New Roman" panose="02020603050405020304" pitchFamily="18" charset="0"/>
              </a:rPr>
              <a:t>Loss of or damage to insured property caused by breakdown, electrical, electronic and/or mechanical derangement or</a:t>
            </a:r>
            <a:r>
              <a:rPr lang="en-US" sz="1200" kern="0" dirty="0">
                <a:latin typeface="+mn-lt"/>
                <a:ea typeface="Calibri" panose="020F0502020204030204" pitchFamily="34" charset="0"/>
                <a:cs typeface="Times New Roman" panose="02020603050405020304" pitchFamily="18" charset="0"/>
              </a:rPr>
              <a:t> power surge</a:t>
            </a:r>
            <a:endParaRPr lang="en-US" sz="1200" kern="0"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0370-3594-498D-AC5A-0A1C60A74729}"/>
              </a:ext>
            </a:extLst>
          </p:cNvPr>
          <p:cNvSpPr>
            <a:spLocks noGrp="1"/>
          </p:cNvSpPr>
          <p:nvPr>
            <p:ph type="title"/>
          </p:nvPr>
        </p:nvSpPr>
        <p:spPr>
          <a:xfrm>
            <a:off x="915988" y="423863"/>
            <a:ext cx="8228012" cy="382587"/>
          </a:xfrm>
        </p:spPr>
        <p:txBody>
          <a:bodyPr>
            <a:normAutofit fontScale="90000"/>
          </a:bodyPr>
          <a:lstStyle/>
          <a:p>
            <a:pPr marL="457200" indent="-457200">
              <a:buFont typeface="Webdings" panose="05030102010509060703" pitchFamily="18" charset="2"/>
              <a:buChar char=""/>
              <a:defRPr/>
            </a:pPr>
            <a:r>
              <a:rPr lang="en-US" dirty="0">
                <a:ea typeface="Calibri" panose="020F0502020204030204" pitchFamily="34" charset="0"/>
                <a:cs typeface="Times New Roman" panose="02020603050405020304" pitchFamily="18" charset="0"/>
              </a:rPr>
              <a:t>Fire and Buildings Combined</a:t>
            </a:r>
            <a:endParaRPr lang="en-US" dirty="0"/>
          </a:p>
        </p:txBody>
      </p:sp>
      <p:sp>
        <p:nvSpPr>
          <p:cNvPr id="7" name="Content Placeholder 2">
            <a:extLst>
              <a:ext uri="{FF2B5EF4-FFF2-40B4-BE49-F238E27FC236}">
                <a16:creationId xmlns:a16="http://schemas.microsoft.com/office/drawing/2014/main" id="{44D802DF-9327-49F4-B335-EFDAC1A39E2A}"/>
              </a:ext>
            </a:extLst>
          </p:cNvPr>
          <p:cNvSpPr txBox="1">
            <a:spLocks/>
          </p:cNvSpPr>
          <p:nvPr/>
        </p:nvSpPr>
        <p:spPr>
          <a:xfrm>
            <a:off x="468313" y="1196752"/>
            <a:ext cx="8228012" cy="5112568"/>
          </a:xfrm>
          <a:prstGeom prst="rect">
            <a:avLst/>
          </a:prstGeom>
        </p:spPr>
        <p:txBody>
          <a:bodyPr anchor="ctr"/>
          <a:lstStyle>
            <a:lvl1pPr marL="176213" indent="-211138" algn="l" defTabSz="762000" rtl="0" eaLnBrk="0" fontAlgn="base" hangingPunct="0">
              <a:spcBef>
                <a:spcPct val="0"/>
              </a:spcBef>
              <a:spcAft>
                <a:spcPts val="300"/>
              </a:spcAft>
              <a:buClr>
                <a:schemeClr val="accent1"/>
              </a:buClr>
              <a:buSzPct val="100000"/>
              <a:buFont typeface="Lucida Grande" pitchFamily="121" charset="0"/>
              <a:buChar char="■"/>
              <a:defRPr lang="en-GB" sz="1600" dirty="0">
                <a:solidFill>
                  <a:schemeClr val="tx1"/>
                </a:solidFill>
                <a:latin typeface="Century Gothic" pitchFamily="34" charset="0"/>
                <a:ea typeface="Geneva" charset="0"/>
                <a:cs typeface="Verdana" pitchFamily="34" charset="0"/>
              </a:defRPr>
            </a:lvl1pPr>
            <a:lvl2pPr marL="503238" indent="-179388" algn="l" defTabSz="762000" rtl="0" eaLnBrk="0" fontAlgn="base" hangingPunct="0">
              <a:spcBef>
                <a:spcPct val="0"/>
              </a:spcBef>
              <a:spcAft>
                <a:spcPts val="300"/>
              </a:spcAft>
              <a:buClr>
                <a:schemeClr val="accent2"/>
              </a:buClr>
              <a:buSzPct val="85000"/>
              <a:buFont typeface="Arial" panose="020B0604020202020204" pitchFamily="34" charset="0"/>
              <a:buChar char="̶"/>
              <a:defRPr lang="en-GB" sz="1600" dirty="0">
                <a:solidFill>
                  <a:schemeClr val="tx1"/>
                </a:solidFill>
                <a:latin typeface="Century Gothic" pitchFamily="34" charset="0"/>
                <a:ea typeface="Verdana" pitchFamily="34" charset="0"/>
                <a:cs typeface="Verdana" pitchFamily="34" charset="0"/>
              </a:defRPr>
            </a:lvl2pPr>
            <a:lvl3pPr marL="790575"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US" sz="1600" dirty="0">
                <a:solidFill>
                  <a:schemeClr val="tx1"/>
                </a:solidFill>
                <a:latin typeface="Century Gothic" pitchFamily="34" charset="0"/>
                <a:ea typeface="Verdana" pitchFamily="34" charset="0"/>
                <a:cs typeface="Verdana" pitchFamily="34" charset="0"/>
              </a:defRPr>
            </a:lvl3pPr>
            <a:lvl4pPr marL="1079500"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ZA" sz="1600" dirty="0">
                <a:solidFill>
                  <a:schemeClr val="tx1"/>
                </a:solidFill>
                <a:latin typeface="Century Gothic" pitchFamily="34" charset="0"/>
                <a:ea typeface="Verdana" pitchFamily="34" charset="0"/>
                <a:cs typeface="Verdana" pitchFamily="34" charset="0"/>
              </a:defRPr>
            </a:lvl4pPr>
            <a:lvl5pPr marL="1331913"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itchFamily="34" charset="0"/>
                <a:ea typeface="Verdana" pitchFamily="34" charset="0"/>
                <a:cs typeface="Verdana" pitchFamily="34" charset="0"/>
              </a:defRPr>
            </a:lvl5pPr>
            <a:lvl6pPr marL="360000" indent="-18000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6pPr>
            <a:lvl7pPr marL="16684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7pPr>
            <a:lvl8pPr marL="21256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8pPr>
            <a:lvl9pPr marL="25828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9pPr>
          </a:lstStyle>
          <a:p>
            <a:pPr marL="285750" indent="-285750">
              <a:lnSpc>
                <a:spcPct val="150000"/>
              </a:lnSpc>
              <a:buFont typeface="Courier New" panose="02070309020205020404" pitchFamily="49" charset="0"/>
              <a:buChar char="o"/>
              <a:defRPr/>
            </a:pPr>
            <a:r>
              <a:rPr lang="en-US" sz="1400" kern="0" dirty="0">
                <a:solidFill>
                  <a:srgbClr val="006150"/>
                </a:solidFill>
                <a:ea typeface="Calibri" panose="020F0502020204030204" pitchFamily="34" charset="0"/>
                <a:cs typeface="Times New Roman" panose="02020603050405020304" pitchFamily="18" charset="0"/>
              </a:rPr>
              <a:t>Accidental damage to geysers</a:t>
            </a:r>
            <a:br>
              <a:rPr lang="en-US" sz="1400" kern="0" dirty="0">
                <a:solidFill>
                  <a:srgbClr val="92D050"/>
                </a:solidFill>
                <a:ea typeface="Calibri" panose="020F0502020204030204" pitchFamily="34" charset="0"/>
                <a:cs typeface="Times New Roman" panose="02020603050405020304" pitchFamily="18" charset="0"/>
              </a:rPr>
            </a:br>
            <a:r>
              <a:rPr lang="en-US" sz="1200" b="0" kern="0" dirty="0">
                <a:ea typeface="Calibri" panose="020F0502020204030204" pitchFamily="34" charset="0"/>
                <a:cs typeface="Times New Roman" panose="02020603050405020304" pitchFamily="18" charset="0"/>
              </a:rPr>
              <a:t>Upgraded clause for </a:t>
            </a:r>
            <a:r>
              <a:rPr lang="en-US" sz="1200" kern="0" dirty="0">
                <a:ea typeface="Calibri" panose="020F0502020204030204" pitchFamily="34" charset="0"/>
                <a:cs typeface="Times New Roman" panose="02020603050405020304" pitchFamily="18" charset="0"/>
              </a:rPr>
              <a:t>Buildings Combined</a:t>
            </a:r>
          </a:p>
          <a:p>
            <a:pPr marL="327025" lvl="1" indent="0">
              <a:lnSpc>
                <a:spcPct val="150000"/>
              </a:lnSpc>
              <a:buNone/>
              <a:defRPr/>
            </a:pPr>
            <a:r>
              <a:rPr lang="en-US" sz="1200" b="0" kern="0" dirty="0">
                <a:ea typeface="Calibri" panose="020F0502020204030204" pitchFamily="34" charset="0"/>
                <a:cs typeface="Times New Roman" panose="02020603050405020304" pitchFamily="18" charset="0"/>
              </a:rPr>
              <a:t>New clause for </a:t>
            </a:r>
            <a:r>
              <a:rPr lang="en-US" sz="1200" kern="0" dirty="0">
                <a:ea typeface="Calibri" panose="020F0502020204030204" pitchFamily="34" charset="0"/>
                <a:cs typeface="Times New Roman" panose="02020603050405020304" pitchFamily="18" charset="0"/>
              </a:rPr>
              <a:t>Fire </a:t>
            </a:r>
          </a:p>
          <a:p>
            <a:pPr marL="327025" lvl="1" indent="0">
              <a:lnSpc>
                <a:spcPct val="150000"/>
              </a:lnSpc>
              <a:buNone/>
              <a:defRPr/>
            </a:pPr>
            <a:r>
              <a:rPr lang="en-US" sz="1200" b="0" kern="0" dirty="0">
                <a:ea typeface="Calibri" panose="020F0502020204030204" pitchFamily="34" charset="0"/>
                <a:cs typeface="Times New Roman" panose="02020603050405020304" pitchFamily="18" charset="0"/>
              </a:rPr>
              <a:t>Replacement of geysers installed,  includes the definition of a geyser</a:t>
            </a:r>
          </a:p>
          <a:p>
            <a:pPr marL="285750" indent="-285750">
              <a:lnSpc>
                <a:spcPct val="150000"/>
              </a:lnSpc>
              <a:buFont typeface="Courier New" panose="02070309020205020404" pitchFamily="49" charset="0"/>
              <a:buChar char="o"/>
              <a:defRPr/>
            </a:pPr>
            <a:endParaRPr lang="en-US" sz="1200" b="0" kern="0" dirty="0">
              <a:ea typeface="Calibri" panose="020F0502020204030204" pitchFamily="34" charset="0"/>
              <a:cs typeface="Times New Roman" panose="02020603050405020304" pitchFamily="18" charset="0"/>
            </a:endParaRPr>
          </a:p>
          <a:p>
            <a:pPr marL="285750" indent="-285750">
              <a:lnSpc>
                <a:spcPct val="150000"/>
              </a:lnSpc>
              <a:buFont typeface="Courier New" panose="02070309020205020404" pitchFamily="49" charset="0"/>
              <a:buChar char="o"/>
              <a:defRPr/>
            </a:pPr>
            <a:r>
              <a:rPr lang="en-US" sz="1400" kern="0" dirty="0">
                <a:solidFill>
                  <a:srgbClr val="006150"/>
                </a:solidFill>
                <a:ea typeface="Calibri" panose="020F0502020204030204" pitchFamily="34" charset="0"/>
                <a:cs typeface="Times New Roman" panose="02020603050405020304" pitchFamily="18" charset="0"/>
              </a:rPr>
              <a:t>Bursting</a:t>
            </a:r>
            <a:br>
              <a:rPr lang="en-US" sz="1400" kern="0" dirty="0">
                <a:solidFill>
                  <a:srgbClr val="92D050"/>
                </a:solidFill>
                <a:ea typeface="Calibri" panose="020F0502020204030204" pitchFamily="34" charset="0"/>
                <a:cs typeface="Times New Roman" panose="02020603050405020304" pitchFamily="18" charset="0"/>
              </a:rPr>
            </a:br>
            <a:r>
              <a:rPr lang="en-US" sz="1200" kern="0" dirty="0">
                <a:ea typeface="Calibri" panose="020F0502020204030204" pitchFamily="34" charset="0"/>
                <a:cs typeface="Times New Roman" panose="02020603050405020304" pitchFamily="18" charset="0"/>
              </a:rPr>
              <a:t>New clause </a:t>
            </a:r>
            <a:r>
              <a:rPr lang="en-US" sz="1200" b="0" kern="0" dirty="0">
                <a:ea typeface="Calibri" panose="020F0502020204030204" pitchFamily="34" charset="0"/>
                <a:cs typeface="Times New Roman" panose="02020603050405020304" pitchFamily="18" charset="0"/>
              </a:rPr>
              <a:t>available under Fire / Buildings Combined sections – </a:t>
            </a:r>
            <a:r>
              <a:rPr lang="en-US" sz="1200" kern="0" dirty="0">
                <a:ea typeface="Calibri" panose="020F0502020204030204" pitchFamily="34" charset="0"/>
                <a:cs typeface="Times New Roman" panose="02020603050405020304" pitchFamily="18" charset="0"/>
              </a:rPr>
              <a:t>maximum limit R15,000</a:t>
            </a:r>
          </a:p>
          <a:p>
            <a:pPr marL="327025" lvl="1" indent="0">
              <a:lnSpc>
                <a:spcPct val="150000"/>
              </a:lnSpc>
              <a:buNone/>
              <a:defRPr/>
            </a:pPr>
            <a:r>
              <a:rPr lang="en-US" sz="1200" b="0" kern="0" dirty="0">
                <a:ea typeface="Calibri" panose="020F0502020204030204" pitchFamily="34" charset="0"/>
                <a:cs typeface="Times New Roman" panose="02020603050405020304" pitchFamily="18" charset="0"/>
              </a:rPr>
              <a:t> to cover loss or damage as a result of bursting or overflowing or leakage of water or oil from any tanks, apparatus or pipes installed in the buildings insured under this section including loss of or damage to such tanks apparatus or pipes</a:t>
            </a:r>
            <a:r>
              <a:rPr lang="en-US" sz="1800" b="0" kern="0" dirty="0">
                <a:ea typeface="Calibri" panose="020F0502020204030204" pitchFamily="34" charset="0"/>
                <a:cs typeface="Times New Roman" panose="02020603050405020304" pitchFamily="18" charset="0"/>
              </a:rPr>
              <a:t>.</a:t>
            </a:r>
            <a:endParaRPr lang="en-US" sz="1800" b="0" kern="0" dirty="0">
              <a:latin typeface="Calibri" panose="020F0502020204030204" pitchFamily="34" charset="0"/>
              <a:ea typeface="Calibri" panose="020F0502020204030204" pitchFamily="34" charset="0"/>
              <a:cs typeface="Times New Roman" panose="02020603050405020304" pitchFamily="18" charset="0"/>
            </a:endParaRPr>
          </a:p>
          <a:p>
            <a:pPr>
              <a:buFont typeface="Courier New" panose="02070309020205020404" pitchFamily="49" charset="0"/>
              <a:buChar char="o"/>
              <a:defRPr/>
            </a:pPr>
            <a:endParaRPr lang="en-US" sz="1400" kern="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a:buFont typeface="Courier New" panose="02070309020205020404" pitchFamily="49" charset="0"/>
              <a:buChar char="o"/>
              <a:defRPr/>
            </a:pPr>
            <a:endParaRPr lang="en-US" sz="1200" b="0" kern="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US" b="0" kern="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7C05-9E1D-420C-A1E6-56660CDA05EC}"/>
              </a:ext>
            </a:extLst>
          </p:cNvPr>
          <p:cNvSpPr>
            <a:spLocks noGrp="1"/>
          </p:cNvSpPr>
          <p:nvPr>
            <p:ph type="title"/>
          </p:nvPr>
        </p:nvSpPr>
        <p:spPr>
          <a:xfrm>
            <a:off x="915988" y="423863"/>
            <a:ext cx="8228012" cy="916905"/>
          </a:xfrm>
        </p:spPr>
        <p:txBody>
          <a:bodyPr>
            <a:normAutofit fontScale="90000"/>
          </a:bodyPr>
          <a:lstStyle/>
          <a:p>
            <a:pPr marL="457200" indent="-457200">
              <a:buFont typeface="Webdings" panose="05030102010509060703" pitchFamily="18" charset="2"/>
              <a:buChar char=""/>
              <a:defRPr/>
            </a:pPr>
            <a:r>
              <a:rPr lang="en-US" dirty="0">
                <a:solidFill>
                  <a:srgbClr val="006150"/>
                </a:solidFill>
                <a:ea typeface="Calibri" panose="020F0502020204030204" pitchFamily="34" charset="0"/>
                <a:cs typeface="Century Gothic" panose="020B0502020202020204" pitchFamily="34" charset="0"/>
              </a:rPr>
              <a:t>Public liability /Broadform public liability / Umbrella liability / Employers’ liability/</a:t>
            </a:r>
            <a:endParaRPr lang="en-US" dirty="0"/>
          </a:p>
        </p:txBody>
      </p:sp>
      <p:sp>
        <p:nvSpPr>
          <p:cNvPr id="6" name="Content Placeholder 2">
            <a:extLst>
              <a:ext uri="{FF2B5EF4-FFF2-40B4-BE49-F238E27FC236}">
                <a16:creationId xmlns:a16="http://schemas.microsoft.com/office/drawing/2014/main" id="{14CEC525-E9D3-474B-817B-3A2A741D1543}"/>
              </a:ext>
            </a:extLst>
          </p:cNvPr>
          <p:cNvSpPr txBox="1">
            <a:spLocks/>
          </p:cNvSpPr>
          <p:nvPr/>
        </p:nvSpPr>
        <p:spPr>
          <a:xfrm>
            <a:off x="395288" y="1125538"/>
            <a:ext cx="8280400" cy="4967287"/>
          </a:xfrm>
          <a:prstGeom prst="rect">
            <a:avLst/>
          </a:prstGeom>
        </p:spPr>
        <p:txBody>
          <a:bodyPr anchor="ctr"/>
          <a:lstStyle>
            <a:lvl1pPr marL="176213" indent="-211138" algn="l" defTabSz="762000" rtl="0" eaLnBrk="0" fontAlgn="base" hangingPunct="0">
              <a:spcBef>
                <a:spcPct val="0"/>
              </a:spcBef>
              <a:spcAft>
                <a:spcPts val="300"/>
              </a:spcAft>
              <a:buClr>
                <a:schemeClr val="accent1"/>
              </a:buClr>
              <a:buSzPct val="100000"/>
              <a:buFont typeface="Lucida Grande" pitchFamily="121" charset="0"/>
              <a:buChar char="■"/>
              <a:defRPr lang="en-GB" sz="1600" dirty="0">
                <a:solidFill>
                  <a:schemeClr val="tx1"/>
                </a:solidFill>
                <a:latin typeface="Century Gothic" pitchFamily="34" charset="0"/>
                <a:ea typeface="Geneva" charset="0"/>
                <a:cs typeface="Verdana" pitchFamily="34" charset="0"/>
              </a:defRPr>
            </a:lvl1pPr>
            <a:lvl2pPr marL="503238" indent="-179388" algn="l" defTabSz="762000" rtl="0" eaLnBrk="0" fontAlgn="base" hangingPunct="0">
              <a:spcBef>
                <a:spcPct val="0"/>
              </a:spcBef>
              <a:spcAft>
                <a:spcPts val="300"/>
              </a:spcAft>
              <a:buClr>
                <a:schemeClr val="accent2"/>
              </a:buClr>
              <a:buSzPct val="85000"/>
              <a:buFont typeface="Arial" panose="020B0604020202020204" pitchFamily="34" charset="0"/>
              <a:buChar char="̶"/>
              <a:defRPr lang="en-GB" sz="1600" dirty="0">
                <a:solidFill>
                  <a:schemeClr val="tx1"/>
                </a:solidFill>
                <a:latin typeface="Century Gothic" pitchFamily="34" charset="0"/>
                <a:ea typeface="Verdana" pitchFamily="34" charset="0"/>
                <a:cs typeface="Verdana" pitchFamily="34" charset="0"/>
              </a:defRPr>
            </a:lvl2pPr>
            <a:lvl3pPr marL="790575"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US" sz="1600" dirty="0">
                <a:solidFill>
                  <a:schemeClr val="tx1"/>
                </a:solidFill>
                <a:latin typeface="Century Gothic" pitchFamily="34" charset="0"/>
                <a:ea typeface="Verdana" pitchFamily="34" charset="0"/>
                <a:cs typeface="Verdana" pitchFamily="34" charset="0"/>
              </a:defRPr>
            </a:lvl3pPr>
            <a:lvl4pPr marL="1079500"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ZA" sz="1600" dirty="0">
                <a:solidFill>
                  <a:schemeClr val="tx1"/>
                </a:solidFill>
                <a:latin typeface="Century Gothic" pitchFamily="34" charset="0"/>
                <a:ea typeface="Verdana" pitchFamily="34" charset="0"/>
                <a:cs typeface="Verdana" pitchFamily="34" charset="0"/>
              </a:defRPr>
            </a:lvl4pPr>
            <a:lvl5pPr marL="1331913"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itchFamily="34" charset="0"/>
                <a:ea typeface="Verdana" pitchFamily="34" charset="0"/>
                <a:cs typeface="Verdana" pitchFamily="34" charset="0"/>
              </a:defRPr>
            </a:lvl5pPr>
            <a:lvl6pPr marL="360000" indent="-18000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6pPr>
            <a:lvl7pPr marL="16684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7pPr>
            <a:lvl8pPr marL="21256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8pPr>
            <a:lvl9pPr marL="25828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9pPr>
          </a:lstStyle>
          <a:p>
            <a:pPr marL="285750" indent="-285750">
              <a:lnSpc>
                <a:spcPct val="150000"/>
              </a:lnSpc>
              <a:spcBef>
                <a:spcPts val="0"/>
              </a:spcBef>
              <a:spcAft>
                <a:spcPts val="1000"/>
              </a:spcAft>
              <a:buFont typeface="Courier New" panose="02070309020205020404" pitchFamily="49" charset="0"/>
              <a:buChar char="o"/>
              <a:defRPr/>
            </a:pPr>
            <a:r>
              <a:rPr lang="en-US" sz="1400" kern="0" dirty="0">
                <a:solidFill>
                  <a:srgbClr val="006150"/>
                </a:solidFill>
                <a:latin typeface="+mj-lt"/>
                <a:ea typeface="Calibri" panose="020F0502020204030204" pitchFamily="34" charset="0"/>
                <a:cs typeface="Times New Roman" panose="02020603050405020304" pitchFamily="18" charset="0"/>
              </a:rPr>
              <a:t>Sexual abuse assault harassment or molestation</a:t>
            </a:r>
            <a:br>
              <a:rPr lang="en-US" sz="1400" kern="0" dirty="0">
                <a:solidFill>
                  <a:srgbClr val="92D050"/>
                </a:solidFill>
                <a:latin typeface="+mn-lt"/>
                <a:ea typeface="Calibri" panose="020F0502020204030204" pitchFamily="34" charset="0"/>
                <a:cs typeface="Times New Roman" panose="02020603050405020304" pitchFamily="18" charset="0"/>
              </a:rPr>
            </a:br>
            <a:r>
              <a:rPr lang="en-US" sz="1200" dirty="0">
                <a:solidFill>
                  <a:srgbClr val="000000"/>
                </a:solidFill>
              </a:rPr>
              <a:t>New exclusion </a:t>
            </a:r>
            <a:r>
              <a:rPr lang="en-US" sz="1200" i="1" dirty="0">
                <a:solidFill>
                  <a:srgbClr val="000000"/>
                </a:solidFill>
              </a:rPr>
              <a:t>- </a:t>
            </a:r>
            <a:r>
              <a:rPr lang="en-US" sz="1200" b="0" dirty="0">
                <a:solidFill>
                  <a:srgbClr val="000000"/>
                </a:solidFill>
              </a:rPr>
              <a:t>for any claims arising out of sexual abuse assault harassment or molestation including unwelcome sexual advances, requests for sexual </a:t>
            </a:r>
            <a:r>
              <a:rPr lang="en-US" sz="1200" b="0" dirty="0" err="1">
                <a:solidFill>
                  <a:srgbClr val="000000"/>
                </a:solidFill>
              </a:rPr>
              <a:t>favours</a:t>
            </a:r>
            <a:r>
              <a:rPr lang="en-US" sz="1200" b="0" dirty="0">
                <a:solidFill>
                  <a:srgbClr val="000000"/>
                </a:solidFill>
              </a:rPr>
              <a:t> and any unwelcome verbal, visual or physical contact of a sexual nature</a:t>
            </a:r>
          </a:p>
          <a:p>
            <a:pPr marL="285750" indent="-285750">
              <a:lnSpc>
                <a:spcPct val="150000"/>
              </a:lnSpc>
              <a:spcBef>
                <a:spcPts val="0"/>
              </a:spcBef>
              <a:spcAft>
                <a:spcPts val="1000"/>
              </a:spcAft>
              <a:buFont typeface="Courier New" panose="02070309020205020404" pitchFamily="49" charset="0"/>
              <a:buChar char="o"/>
              <a:defRPr/>
            </a:pPr>
            <a:endParaRPr lang="en-US" sz="1200" b="0" kern="0" dirty="0">
              <a:latin typeface="+mn-lt"/>
              <a:ea typeface="Calibri" panose="020F0502020204030204" pitchFamily="34" charset="0"/>
              <a:cs typeface="Times New Roman" panose="02020603050405020304" pitchFamily="18" charset="0"/>
            </a:endParaRPr>
          </a:p>
          <a:p>
            <a:pPr marL="285750" indent="-285750">
              <a:lnSpc>
                <a:spcPct val="150000"/>
              </a:lnSpc>
              <a:spcBef>
                <a:spcPts val="0"/>
              </a:spcBef>
              <a:spcAft>
                <a:spcPts val="1000"/>
              </a:spcAft>
              <a:buFont typeface="Courier New" panose="02070309020205020404" pitchFamily="49" charset="0"/>
              <a:buChar char="o"/>
              <a:defRPr/>
            </a:pPr>
            <a:r>
              <a:rPr lang="en-US" sz="1400" kern="0" dirty="0">
                <a:solidFill>
                  <a:srgbClr val="006150"/>
                </a:solidFill>
                <a:latin typeface="+mj-lt"/>
                <a:ea typeface="Calibri" panose="020F0502020204030204" pitchFamily="34" charset="0"/>
                <a:cs typeface="Times New Roman" panose="02020603050405020304" pitchFamily="18" charset="0"/>
              </a:rPr>
              <a:t>Workers compensation (Employers’ liability section)</a:t>
            </a:r>
          </a:p>
          <a:p>
            <a:pPr marL="327025" lvl="1" indent="0">
              <a:lnSpc>
                <a:spcPct val="150000"/>
              </a:lnSpc>
              <a:spcBef>
                <a:spcPts val="0"/>
              </a:spcBef>
              <a:spcAft>
                <a:spcPts val="1000"/>
              </a:spcAft>
              <a:buFont typeface="Arial" panose="020B0604020202020204" pitchFamily="34" charset="0"/>
              <a:buNone/>
              <a:defRPr/>
            </a:pPr>
            <a:r>
              <a:rPr lang="en-US" sz="1200" kern="0" dirty="0">
                <a:latin typeface="+mn-lt"/>
                <a:ea typeface="Calibri" panose="020F0502020204030204" pitchFamily="34" charset="0"/>
                <a:cs typeface="Times New Roman" panose="02020603050405020304" pitchFamily="18" charset="0"/>
              </a:rPr>
              <a:t>New exclusion </a:t>
            </a:r>
            <a:r>
              <a:rPr lang="en-US" sz="1200" b="0" kern="0" dirty="0">
                <a:latin typeface="+mn-lt"/>
                <a:ea typeface="Calibri" panose="020F0502020204030204" pitchFamily="34" charset="0"/>
                <a:cs typeface="Times New Roman" panose="02020603050405020304" pitchFamily="18" charset="0"/>
              </a:rPr>
              <a:t>- any amounts as may fall within the scope of any Act in terms of which any employee may claim compensation for work related injuries. This exception shall apply regardless of whether or not the applicable legislative fund is incapable of providing or unable to provide compensation;</a:t>
            </a:r>
          </a:p>
          <a:p>
            <a:pPr marL="0" indent="0">
              <a:lnSpc>
                <a:spcPct val="115000"/>
              </a:lnSpc>
              <a:spcBef>
                <a:spcPts val="0"/>
              </a:spcBef>
              <a:spcAft>
                <a:spcPts val="1000"/>
              </a:spcAft>
              <a:buFont typeface="Lucida Grande" pitchFamily="121" charset="0"/>
              <a:buNone/>
              <a:defRPr/>
            </a:pPr>
            <a:endParaRPr lang="en-US" sz="1800" b="0" kern="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US" b="0" kern="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E678-3485-40DB-A3E1-A8136321D61C}"/>
              </a:ext>
            </a:extLst>
          </p:cNvPr>
          <p:cNvSpPr>
            <a:spLocks noGrp="1"/>
          </p:cNvSpPr>
          <p:nvPr>
            <p:ph type="title"/>
          </p:nvPr>
        </p:nvSpPr>
        <p:spPr>
          <a:xfrm>
            <a:off x="915988" y="423863"/>
            <a:ext cx="8228012" cy="382587"/>
          </a:xfrm>
        </p:spPr>
        <p:txBody>
          <a:bodyPr>
            <a:normAutofit fontScale="90000"/>
          </a:bodyPr>
          <a:lstStyle/>
          <a:p>
            <a:pPr marL="457200" indent="-457200">
              <a:buFont typeface="Webdings" panose="05030102010509060703" pitchFamily="18" charset="2"/>
              <a:buChar char=""/>
              <a:defRPr/>
            </a:pPr>
            <a:r>
              <a:rPr lang="en-US" dirty="0">
                <a:solidFill>
                  <a:srgbClr val="006150"/>
                </a:solidFill>
                <a:ea typeface="Calibri" panose="020F0502020204030204" pitchFamily="34" charset="0"/>
                <a:cs typeface="Century Gothic" panose="020B0502020202020204" pitchFamily="34" charset="0"/>
              </a:rPr>
              <a:t>Demarcation updates - Group personal accident and stated benefits section</a:t>
            </a:r>
            <a:endParaRPr lang="en-US" dirty="0"/>
          </a:p>
        </p:txBody>
      </p:sp>
      <p:sp>
        <p:nvSpPr>
          <p:cNvPr id="4" name="Content Placeholder 2">
            <a:extLst>
              <a:ext uri="{FF2B5EF4-FFF2-40B4-BE49-F238E27FC236}">
                <a16:creationId xmlns:a16="http://schemas.microsoft.com/office/drawing/2014/main" id="{6785BEF9-F3F7-4F6D-BFDB-581F77E6043A}"/>
              </a:ext>
            </a:extLst>
          </p:cNvPr>
          <p:cNvSpPr txBox="1">
            <a:spLocks/>
          </p:cNvSpPr>
          <p:nvPr/>
        </p:nvSpPr>
        <p:spPr>
          <a:xfrm>
            <a:off x="468313" y="1268760"/>
            <a:ext cx="8424862" cy="5112568"/>
          </a:xfrm>
          <a:prstGeom prst="rect">
            <a:avLst/>
          </a:prstGeom>
        </p:spPr>
        <p:txBody>
          <a:bodyPr anchor="ctr"/>
          <a:lstStyle>
            <a:lvl1pPr marL="176213" indent="-211138" algn="l" defTabSz="762000" rtl="0" eaLnBrk="0" fontAlgn="base" hangingPunct="0">
              <a:spcBef>
                <a:spcPct val="0"/>
              </a:spcBef>
              <a:spcAft>
                <a:spcPts val="300"/>
              </a:spcAft>
              <a:buClr>
                <a:schemeClr val="accent1"/>
              </a:buClr>
              <a:buSzPct val="100000"/>
              <a:buFont typeface="Lucida Grande" pitchFamily="121" charset="0"/>
              <a:buChar char="■"/>
              <a:defRPr lang="en-GB" sz="1600" dirty="0">
                <a:solidFill>
                  <a:schemeClr val="tx1"/>
                </a:solidFill>
                <a:latin typeface="Century Gothic" pitchFamily="34" charset="0"/>
                <a:ea typeface="Geneva" charset="0"/>
                <a:cs typeface="Verdana" pitchFamily="34" charset="0"/>
              </a:defRPr>
            </a:lvl1pPr>
            <a:lvl2pPr marL="503238" indent="-179388" algn="l" defTabSz="762000" rtl="0" eaLnBrk="0" fontAlgn="base" hangingPunct="0">
              <a:spcBef>
                <a:spcPct val="0"/>
              </a:spcBef>
              <a:spcAft>
                <a:spcPts val="300"/>
              </a:spcAft>
              <a:buClr>
                <a:schemeClr val="accent2"/>
              </a:buClr>
              <a:buSzPct val="85000"/>
              <a:buFont typeface="Arial" panose="020B0604020202020204" pitchFamily="34" charset="0"/>
              <a:buChar char="̶"/>
              <a:defRPr lang="en-GB" sz="1600" dirty="0">
                <a:solidFill>
                  <a:schemeClr val="tx1"/>
                </a:solidFill>
                <a:latin typeface="Century Gothic" pitchFamily="34" charset="0"/>
                <a:ea typeface="Verdana" pitchFamily="34" charset="0"/>
                <a:cs typeface="Verdana" pitchFamily="34" charset="0"/>
              </a:defRPr>
            </a:lvl2pPr>
            <a:lvl3pPr marL="790575"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US" sz="1600" dirty="0">
                <a:solidFill>
                  <a:schemeClr val="tx1"/>
                </a:solidFill>
                <a:latin typeface="Century Gothic" pitchFamily="34" charset="0"/>
                <a:ea typeface="Verdana" pitchFamily="34" charset="0"/>
                <a:cs typeface="Verdana" pitchFamily="34" charset="0"/>
              </a:defRPr>
            </a:lvl3pPr>
            <a:lvl4pPr marL="1079500"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ZA" sz="1600" dirty="0">
                <a:solidFill>
                  <a:schemeClr val="tx1"/>
                </a:solidFill>
                <a:latin typeface="Century Gothic" pitchFamily="34" charset="0"/>
                <a:ea typeface="Verdana" pitchFamily="34" charset="0"/>
                <a:cs typeface="Verdana" pitchFamily="34" charset="0"/>
              </a:defRPr>
            </a:lvl4pPr>
            <a:lvl5pPr marL="1331913"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itchFamily="34" charset="0"/>
                <a:ea typeface="Verdana" pitchFamily="34" charset="0"/>
                <a:cs typeface="Verdana" pitchFamily="34" charset="0"/>
              </a:defRPr>
            </a:lvl5pPr>
            <a:lvl6pPr marL="360000" indent="-18000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6pPr>
            <a:lvl7pPr marL="16684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7pPr>
            <a:lvl8pPr marL="21256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8pPr>
            <a:lvl9pPr marL="25828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9pPr>
          </a:lstStyle>
          <a:p>
            <a:pPr marL="285750" indent="-285750">
              <a:lnSpc>
                <a:spcPct val="150000"/>
              </a:lnSpc>
              <a:spcBef>
                <a:spcPts val="0"/>
              </a:spcBef>
              <a:spcAft>
                <a:spcPts val="1000"/>
              </a:spcAft>
              <a:buFont typeface="Courier New" panose="02070309020205020404" pitchFamily="49" charset="0"/>
              <a:buChar char="o"/>
              <a:defRPr/>
            </a:pPr>
            <a:endParaRPr lang="en-US" sz="1400" kern="0" dirty="0">
              <a:solidFill>
                <a:srgbClr val="006150"/>
              </a:solidFill>
              <a:latin typeface="+mj-lt"/>
              <a:ea typeface="Calibri" panose="020F0502020204030204" pitchFamily="34" charset="0"/>
              <a:cs typeface="Times New Roman" panose="02020603050405020304" pitchFamily="18" charset="0"/>
            </a:endParaRPr>
          </a:p>
          <a:p>
            <a:pPr marL="285750" indent="-285750">
              <a:lnSpc>
                <a:spcPct val="150000"/>
              </a:lnSpc>
              <a:spcBef>
                <a:spcPts val="0"/>
              </a:spcBef>
              <a:spcAft>
                <a:spcPts val="1000"/>
              </a:spcAft>
              <a:buFont typeface="Courier New" panose="02070309020205020404" pitchFamily="49" charset="0"/>
              <a:buChar char="o"/>
              <a:defRPr/>
            </a:pPr>
            <a:endParaRPr lang="en-US" sz="1400" kern="0" dirty="0">
              <a:solidFill>
                <a:srgbClr val="006150"/>
              </a:solidFill>
              <a:latin typeface="+mj-lt"/>
              <a:ea typeface="Calibri" panose="020F0502020204030204" pitchFamily="34" charset="0"/>
              <a:cs typeface="Times New Roman" panose="02020603050405020304" pitchFamily="18" charset="0"/>
            </a:endParaRPr>
          </a:p>
          <a:p>
            <a:pPr marL="285750" indent="-285750">
              <a:lnSpc>
                <a:spcPct val="150000"/>
              </a:lnSpc>
              <a:spcBef>
                <a:spcPts val="0"/>
              </a:spcBef>
              <a:spcAft>
                <a:spcPts val="1000"/>
              </a:spcAft>
              <a:buFont typeface="Courier New" panose="02070309020205020404" pitchFamily="49" charset="0"/>
              <a:buChar char="o"/>
              <a:defRPr/>
            </a:pPr>
            <a:r>
              <a:rPr lang="en-US" sz="1400" kern="0" dirty="0">
                <a:solidFill>
                  <a:srgbClr val="006150"/>
                </a:solidFill>
                <a:latin typeface="+mn-lt"/>
                <a:ea typeface="Calibri" panose="020F0502020204030204" pitchFamily="34" charset="0"/>
                <a:cs typeface="Times New Roman" panose="02020603050405020304" pitchFamily="18" charset="0"/>
              </a:rPr>
              <a:t>Definitions - Medical expenses</a:t>
            </a:r>
            <a:br>
              <a:rPr lang="en-US" sz="1400" kern="0" dirty="0">
                <a:solidFill>
                  <a:srgbClr val="92D050"/>
                </a:solidFill>
                <a:latin typeface="+mn-lt"/>
                <a:ea typeface="Calibri" panose="020F0502020204030204" pitchFamily="34" charset="0"/>
                <a:cs typeface="Times New Roman" panose="02020603050405020304" pitchFamily="18" charset="0"/>
              </a:rPr>
            </a:br>
            <a:r>
              <a:rPr lang="en-US" sz="1200" b="0" kern="0" dirty="0">
                <a:latin typeface="+mn-lt"/>
                <a:ea typeface="Calibri" panose="020F0502020204030204" pitchFamily="34" charset="0"/>
                <a:cs typeface="Times New Roman" panose="02020603050405020304" pitchFamily="18" charset="0"/>
              </a:rPr>
              <a:t>Amended to </a:t>
            </a:r>
            <a:r>
              <a:rPr lang="en-US" sz="1200" kern="0" dirty="0">
                <a:solidFill>
                  <a:srgbClr val="006150"/>
                </a:solidFill>
                <a:latin typeface="+mn-lt"/>
                <a:ea typeface="Calibri" panose="020F0502020204030204" pitchFamily="34" charset="0"/>
                <a:cs typeface="Times New Roman" panose="02020603050405020304" pitchFamily="18" charset="0"/>
              </a:rPr>
              <a:t>Emergency expenses shortfall  </a:t>
            </a:r>
          </a:p>
          <a:p>
            <a:pPr marL="285750" indent="-285750">
              <a:lnSpc>
                <a:spcPct val="150000"/>
              </a:lnSpc>
              <a:spcBef>
                <a:spcPts val="0"/>
              </a:spcBef>
              <a:spcAft>
                <a:spcPts val="1000"/>
              </a:spcAft>
              <a:buFont typeface="Courier New" panose="02070309020205020404" pitchFamily="49" charset="0"/>
              <a:buChar char="o"/>
              <a:defRPr/>
            </a:pPr>
            <a:r>
              <a:rPr lang="en-US" sz="1400" kern="0" dirty="0">
                <a:solidFill>
                  <a:srgbClr val="006150"/>
                </a:solidFill>
                <a:latin typeface="+mn-lt"/>
                <a:ea typeface="Calibri" panose="020F0502020204030204" pitchFamily="34" charset="0"/>
                <a:cs typeface="Times New Roman" panose="02020603050405020304" pitchFamily="18" charset="0"/>
              </a:rPr>
              <a:t>Occupational injury compensation enactment</a:t>
            </a:r>
          </a:p>
          <a:p>
            <a:pPr marL="327025" lvl="1" indent="0">
              <a:lnSpc>
                <a:spcPct val="150000"/>
              </a:lnSpc>
              <a:spcBef>
                <a:spcPts val="0"/>
              </a:spcBef>
              <a:spcAft>
                <a:spcPts val="1000"/>
              </a:spcAft>
              <a:buNone/>
              <a:defRPr/>
            </a:pPr>
            <a:r>
              <a:rPr lang="en-US" sz="1200" b="0" kern="0" dirty="0">
                <a:latin typeface="+mn-lt"/>
                <a:ea typeface="Calibri" panose="020F0502020204030204" pitchFamily="34" charset="0"/>
                <a:cs typeface="Times New Roman" panose="02020603050405020304" pitchFamily="18" charset="0"/>
              </a:rPr>
              <a:t>Medical Expenses replaced with Emergency expense shortfall</a:t>
            </a:r>
            <a:endParaRPr lang="en-US" sz="1200" kern="0" dirty="0">
              <a:solidFill>
                <a:srgbClr val="006150"/>
              </a:solidFill>
              <a:latin typeface="+mn-lt"/>
              <a:ea typeface="Calibri" panose="020F0502020204030204" pitchFamily="34" charset="0"/>
              <a:cs typeface="Times New Roman" panose="02020603050405020304" pitchFamily="18" charset="0"/>
            </a:endParaRPr>
          </a:p>
          <a:p>
            <a:pPr marL="285750" indent="-285750">
              <a:lnSpc>
                <a:spcPct val="150000"/>
              </a:lnSpc>
              <a:spcBef>
                <a:spcPts val="0"/>
              </a:spcBef>
              <a:spcAft>
                <a:spcPts val="1000"/>
              </a:spcAft>
              <a:buFont typeface="Courier New" panose="02070309020205020404" pitchFamily="49" charset="0"/>
              <a:buChar char="o"/>
              <a:defRPr/>
            </a:pPr>
            <a:r>
              <a:rPr lang="en-US" sz="1400" kern="0" dirty="0">
                <a:solidFill>
                  <a:srgbClr val="006150"/>
                </a:solidFill>
                <a:latin typeface="+mn-lt"/>
                <a:ea typeface="Calibri" panose="020F0502020204030204" pitchFamily="34" charset="0"/>
                <a:cs typeface="Times New Roman" panose="02020603050405020304" pitchFamily="18" charset="0"/>
              </a:rPr>
              <a:t>Trauma</a:t>
            </a:r>
            <a:r>
              <a:rPr lang="en-US" sz="1200" kern="0" dirty="0">
                <a:solidFill>
                  <a:srgbClr val="006150"/>
                </a:solidFill>
                <a:latin typeface="+mn-lt"/>
                <a:ea typeface="Calibri" panose="020F0502020204030204" pitchFamily="34" charset="0"/>
                <a:cs typeface="Times New Roman" panose="02020603050405020304" pitchFamily="18" charset="0"/>
              </a:rPr>
              <a:t> – </a:t>
            </a:r>
            <a:r>
              <a:rPr lang="en-US" sz="1200" b="0" kern="0" dirty="0">
                <a:latin typeface="+mn-lt"/>
                <a:ea typeface="Calibri" panose="020F0502020204030204" pitchFamily="34" charset="0"/>
                <a:cs typeface="Times New Roman" panose="02020603050405020304" pitchFamily="18" charset="0"/>
              </a:rPr>
              <a:t>No longer covered</a:t>
            </a:r>
            <a:r>
              <a:rPr lang="en-US" sz="1200" kern="0" dirty="0">
                <a:solidFill>
                  <a:srgbClr val="006150"/>
                </a:solidFill>
                <a:latin typeface="+mn-lt"/>
                <a:ea typeface="Calibri" panose="020F0502020204030204" pitchFamily="34" charset="0"/>
                <a:cs typeface="Times New Roman" panose="02020603050405020304" pitchFamily="18" charset="0"/>
              </a:rPr>
              <a:t> </a:t>
            </a:r>
          </a:p>
          <a:p>
            <a:pPr marL="285750" indent="-285750">
              <a:lnSpc>
                <a:spcPct val="150000"/>
              </a:lnSpc>
              <a:spcBef>
                <a:spcPts val="0"/>
              </a:spcBef>
              <a:spcAft>
                <a:spcPts val="1000"/>
              </a:spcAft>
              <a:buFont typeface="Courier New" panose="02070309020205020404" pitchFamily="49" charset="0"/>
              <a:buChar char="o"/>
              <a:defRPr/>
            </a:pPr>
            <a:r>
              <a:rPr lang="en-US" sz="1400" kern="0" dirty="0">
                <a:solidFill>
                  <a:srgbClr val="006150"/>
                </a:solidFill>
                <a:latin typeface="+mn-lt"/>
                <a:ea typeface="Calibri" panose="020F0502020204030204" pitchFamily="34" charset="0"/>
                <a:cs typeface="Times New Roman" panose="02020603050405020304" pitchFamily="18" charset="0"/>
              </a:rPr>
              <a:t>Life support machinery extension</a:t>
            </a:r>
          </a:p>
          <a:p>
            <a:pPr marL="327025" lvl="1" indent="0">
              <a:lnSpc>
                <a:spcPct val="150000"/>
              </a:lnSpc>
              <a:spcBef>
                <a:spcPts val="0"/>
              </a:spcBef>
              <a:spcAft>
                <a:spcPts val="1000"/>
              </a:spcAft>
              <a:buNone/>
              <a:defRPr/>
            </a:pPr>
            <a:r>
              <a:rPr lang="en-US" sz="1200" b="0" kern="0" dirty="0">
                <a:latin typeface="+mn-lt"/>
                <a:ea typeface="Calibri" panose="020F0502020204030204" pitchFamily="34" charset="0"/>
                <a:cs typeface="Times New Roman" panose="02020603050405020304" pitchFamily="18" charset="0"/>
              </a:rPr>
              <a:t>Wording expanded to exclude payments that fall under the applicable legislative funds or payable under Medical scheme or Medical scheme savings</a:t>
            </a:r>
          </a:p>
          <a:p>
            <a:pPr marL="171450" indent="-171450">
              <a:lnSpc>
                <a:spcPct val="150000"/>
              </a:lnSpc>
              <a:spcBef>
                <a:spcPts val="0"/>
              </a:spcBef>
              <a:spcAft>
                <a:spcPts val="1000"/>
              </a:spcAft>
              <a:buFont typeface="Courier New" panose="02070309020205020404" pitchFamily="49" charset="0"/>
              <a:buChar char="o"/>
              <a:defRPr/>
            </a:pPr>
            <a:r>
              <a:rPr lang="en-US" sz="1400" kern="0" dirty="0">
                <a:solidFill>
                  <a:srgbClr val="006150"/>
                </a:solidFill>
                <a:latin typeface="+mn-lt"/>
                <a:ea typeface="Calibri" panose="020F0502020204030204" pitchFamily="34" charset="0"/>
                <a:cs typeface="Times New Roman" panose="02020603050405020304" pitchFamily="18" charset="0"/>
              </a:rPr>
              <a:t>   Mobility extension</a:t>
            </a:r>
            <a:r>
              <a:rPr lang="en-US" sz="1400" b="0" kern="0" dirty="0">
                <a:latin typeface="+mn-lt"/>
                <a:ea typeface="Calibri" panose="020F0502020204030204" pitchFamily="34" charset="0"/>
                <a:cs typeface="Times New Roman" panose="02020603050405020304" pitchFamily="18" charset="0"/>
              </a:rPr>
              <a:t> </a:t>
            </a:r>
          </a:p>
          <a:p>
            <a:pPr marL="327025" lvl="1" indent="0">
              <a:lnSpc>
                <a:spcPct val="150000"/>
              </a:lnSpc>
              <a:spcBef>
                <a:spcPts val="0"/>
              </a:spcBef>
              <a:spcAft>
                <a:spcPts val="1000"/>
              </a:spcAft>
              <a:buFont typeface="Arial" panose="020B0604020202020204" pitchFamily="34" charset="0"/>
              <a:buNone/>
              <a:defRPr/>
            </a:pPr>
            <a:r>
              <a:rPr lang="en-US" sz="1200" b="0" kern="0" dirty="0">
                <a:latin typeface="+mn-lt"/>
                <a:ea typeface="Calibri" panose="020F0502020204030204" pitchFamily="34" charset="0"/>
                <a:cs typeface="Times New Roman" panose="02020603050405020304" pitchFamily="18" charset="0"/>
              </a:rPr>
              <a:t>Wording expanded to exclude payments that fall under the applicable legislative funds or payable under Medical scheme or Medical scheme savings</a:t>
            </a:r>
          </a:p>
          <a:p>
            <a:pPr marL="327025" lvl="1" indent="0">
              <a:lnSpc>
                <a:spcPct val="150000"/>
              </a:lnSpc>
              <a:spcBef>
                <a:spcPts val="0"/>
              </a:spcBef>
              <a:spcAft>
                <a:spcPts val="1000"/>
              </a:spcAft>
              <a:buFont typeface="Arial" panose="020B0604020202020204" pitchFamily="34" charset="0"/>
              <a:buNone/>
              <a:defRPr/>
            </a:pPr>
            <a:endParaRPr lang="en-US" sz="1200" kern="0" dirty="0">
              <a:solidFill>
                <a:srgbClr val="006150"/>
              </a:solidFill>
              <a:latin typeface="+mj-lt"/>
              <a:ea typeface="Calibri" panose="020F0502020204030204" pitchFamily="34" charset="0"/>
              <a:cs typeface="Times New Roman" panose="02020603050405020304" pitchFamily="18" charset="0"/>
            </a:endParaRPr>
          </a:p>
          <a:p>
            <a:pPr marL="327025" lvl="1" indent="0">
              <a:spcBef>
                <a:spcPts val="0"/>
              </a:spcBef>
              <a:spcAft>
                <a:spcPts val="1000"/>
              </a:spcAft>
              <a:buFont typeface="Arial" panose="020B0604020202020204" pitchFamily="34" charset="0"/>
              <a:buNone/>
              <a:defRPr/>
            </a:pPr>
            <a:endParaRPr lang="en-US" sz="1200" b="0" kern="0" dirty="0">
              <a:latin typeface="+mn-lt"/>
              <a:ea typeface="Calibri" panose="020F0502020204030204" pitchFamily="34" charset="0"/>
              <a:cs typeface="Times New Roman" panose="02020603050405020304" pitchFamily="18" charset="0"/>
            </a:endParaRPr>
          </a:p>
          <a:p>
            <a:pPr marL="0" indent="0">
              <a:lnSpc>
                <a:spcPct val="115000"/>
              </a:lnSpc>
              <a:spcBef>
                <a:spcPts val="0"/>
              </a:spcBef>
              <a:spcAft>
                <a:spcPts val="1000"/>
              </a:spcAft>
              <a:buFont typeface="Lucida Grande" pitchFamily="121" charset="0"/>
              <a:buNone/>
              <a:defRPr/>
            </a:pPr>
            <a:endParaRPr lang="en-US" sz="1800" b="0" kern="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US" b="0" kern="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769C-F66F-4BBE-9BE9-22ADDC0E9B2B}"/>
              </a:ext>
            </a:extLst>
          </p:cNvPr>
          <p:cNvSpPr>
            <a:spLocks noGrp="1"/>
          </p:cNvSpPr>
          <p:nvPr>
            <p:ph type="title"/>
          </p:nvPr>
        </p:nvSpPr>
        <p:spPr>
          <a:xfrm>
            <a:off x="1004888" y="404813"/>
            <a:ext cx="3784600" cy="382587"/>
          </a:xfrm>
        </p:spPr>
        <p:txBody>
          <a:bodyPr>
            <a:normAutofit fontScale="90000"/>
          </a:bodyPr>
          <a:lstStyle/>
          <a:p>
            <a:pPr marL="457200" indent="-457200">
              <a:buFont typeface="Webdings" panose="05030102010509060703" pitchFamily="18" charset="2"/>
              <a:buChar char=""/>
              <a:defRPr/>
            </a:pPr>
            <a:r>
              <a:rPr lang="en-US" dirty="0"/>
              <a:t>Discussion Points</a:t>
            </a:r>
          </a:p>
        </p:txBody>
      </p:sp>
      <p:sp>
        <p:nvSpPr>
          <p:cNvPr id="3" name="Content Placeholder 2">
            <a:extLst>
              <a:ext uri="{FF2B5EF4-FFF2-40B4-BE49-F238E27FC236}">
                <a16:creationId xmlns:a16="http://schemas.microsoft.com/office/drawing/2014/main" id="{0E7B63EE-D343-4C3F-A10E-EAF2292357C1}"/>
              </a:ext>
            </a:extLst>
          </p:cNvPr>
          <p:cNvSpPr>
            <a:spLocks noGrp="1"/>
          </p:cNvSpPr>
          <p:nvPr>
            <p:ph idx="1"/>
          </p:nvPr>
        </p:nvSpPr>
        <p:spPr>
          <a:xfrm>
            <a:off x="468313" y="806594"/>
            <a:ext cx="8136135" cy="5832648"/>
          </a:xfrm>
        </p:spPr>
        <p:txBody>
          <a:bodyPr anchor="ctr">
            <a:noAutofit/>
          </a:bodyPr>
          <a:lstStyle/>
          <a:p>
            <a:pPr>
              <a:buFont typeface="Webdings" panose="05030102010509060703" pitchFamily="18" charset="2"/>
              <a:buChar char="§"/>
              <a:defRPr/>
            </a:pPr>
            <a:endParaRPr lang="en-US" sz="900" dirty="0">
              <a:latin typeface="Century Gothic" panose="020B0502020202020204" pitchFamily="34" charset="0"/>
            </a:endParaRPr>
          </a:p>
          <a:p>
            <a:pPr marL="0" indent="0">
              <a:lnSpc>
                <a:spcPct val="150000"/>
              </a:lnSpc>
              <a:buFont typeface="Lucida Grande" pitchFamily="121" charset="0"/>
              <a:buNone/>
              <a:defRPr/>
            </a:pPr>
            <a:endParaRPr lang="en-US" sz="1400" b="1" dirty="0">
              <a:solidFill>
                <a:srgbClr val="006150"/>
              </a:solidFill>
              <a:latin typeface="+mn-lt"/>
              <a:ea typeface="Calibri" panose="020F0502020204030204" pitchFamily="34" charset="0"/>
              <a:cs typeface="Times New Roman" panose="02020603050405020304" pitchFamily="18" charset="0"/>
            </a:endParaRPr>
          </a:p>
          <a:p>
            <a:pPr marL="0" indent="0">
              <a:lnSpc>
                <a:spcPct val="150000"/>
              </a:lnSpc>
              <a:buFont typeface="Lucida Grande" pitchFamily="121" charset="0"/>
              <a:buNone/>
              <a:defRPr/>
            </a:pPr>
            <a:r>
              <a:rPr lang="en-US" sz="1400" b="1" dirty="0">
                <a:solidFill>
                  <a:srgbClr val="006150"/>
                </a:solidFill>
                <a:latin typeface="+mn-lt"/>
                <a:ea typeface="Calibri" panose="020F0502020204030204" pitchFamily="34" charset="0"/>
                <a:cs typeface="Times New Roman" panose="02020603050405020304" pitchFamily="18" charset="0"/>
              </a:rPr>
              <a:t>Personal Lines</a:t>
            </a:r>
            <a:r>
              <a:rPr lang="en-US" sz="1400" b="1" dirty="0">
                <a:solidFill>
                  <a:srgbClr val="92D050"/>
                </a:solidFill>
                <a:latin typeface="+mn-lt"/>
                <a:ea typeface="Calibri" panose="020F0502020204030204" pitchFamily="34" charset="0"/>
                <a:cs typeface="Times New Roman" panose="02020603050405020304" pitchFamily="18" charset="0"/>
              </a:rPr>
              <a:t> </a:t>
            </a:r>
            <a:r>
              <a:rPr lang="en-US" sz="1400" b="1" dirty="0">
                <a:solidFill>
                  <a:srgbClr val="006150"/>
                </a:solidFill>
                <a:latin typeface="+mn-lt"/>
                <a:ea typeface="Calibri" panose="020F0502020204030204" pitchFamily="34" charset="0"/>
                <a:cs typeface="Times New Roman" panose="02020603050405020304" pitchFamily="18" charset="0"/>
              </a:rPr>
              <a:t>Changes</a:t>
            </a:r>
          </a:p>
          <a:p>
            <a:pPr marL="171450" indent="-171450">
              <a:lnSpc>
                <a:spcPct val="150000"/>
              </a:lnSpc>
              <a:buFont typeface="Webdings" panose="05030102010509060703" pitchFamily="18" charset="2"/>
              <a:buChar char=""/>
              <a:defRPr/>
            </a:pPr>
            <a:r>
              <a:rPr lang="en-US" sz="1200" dirty="0">
                <a:ea typeface="Calibri" panose="020F0502020204030204" pitchFamily="34" charset="0"/>
                <a:cs typeface="Tahoma" panose="020B0604030504040204" pitchFamily="34" charset="0"/>
              </a:rPr>
              <a:t>Personal Lines exclusions and Demarcation changes</a:t>
            </a:r>
          </a:p>
          <a:p>
            <a:pPr marL="171450" indent="-171450">
              <a:lnSpc>
                <a:spcPct val="150000"/>
              </a:lnSpc>
              <a:buFont typeface="Webdings" panose="05030102010509060703" pitchFamily="18" charset="2"/>
              <a:buChar char=""/>
              <a:defRPr/>
            </a:pPr>
            <a:r>
              <a:rPr lang="en-US" sz="1200" dirty="0">
                <a:ea typeface="Calibri" panose="020F0502020204030204" pitchFamily="34" charset="0"/>
                <a:cs typeface="Tahoma" panose="020B0604030504040204" pitchFamily="34" charset="0"/>
              </a:rPr>
              <a:t>Excess changes: Buildings, Contents, Accidental damage, Power surge, All Risks and Motor</a:t>
            </a:r>
          </a:p>
          <a:p>
            <a:pPr marL="171450" indent="-171450">
              <a:lnSpc>
                <a:spcPct val="150000"/>
              </a:lnSpc>
              <a:buFont typeface="Webdings" panose="05030102010509060703" pitchFamily="18" charset="2"/>
              <a:buChar char=""/>
              <a:defRPr/>
            </a:pPr>
            <a:r>
              <a:rPr lang="en-US" sz="1200" dirty="0">
                <a:ea typeface="Calibri" panose="020F0502020204030204" pitchFamily="34" charset="0"/>
                <a:cs typeface="Tahoma" panose="020B0604030504040204" pitchFamily="34" charset="0"/>
              </a:rPr>
              <a:t>Limit changes</a:t>
            </a:r>
          </a:p>
          <a:p>
            <a:pPr marL="171450" indent="-171450">
              <a:lnSpc>
                <a:spcPct val="150000"/>
              </a:lnSpc>
              <a:buFont typeface="Webdings" panose="05030102010509060703" pitchFamily="18" charset="2"/>
              <a:buChar char=""/>
              <a:defRPr/>
            </a:pPr>
            <a:r>
              <a:rPr lang="en-US" sz="1200" dirty="0">
                <a:ea typeface="Calibri" panose="020F0502020204030204" pitchFamily="34" charset="0"/>
                <a:cs typeface="Tahoma" panose="020B0604030504040204" pitchFamily="34" charset="0"/>
              </a:rPr>
              <a:t>Removal of Premium Waiver for Retrenchment and Redundancy  </a:t>
            </a:r>
          </a:p>
          <a:p>
            <a:pPr marL="171450" indent="-171450">
              <a:lnSpc>
                <a:spcPct val="150000"/>
              </a:lnSpc>
              <a:buFont typeface="Webdings" panose="05030102010509060703" pitchFamily="18" charset="2"/>
              <a:buChar char=""/>
              <a:defRPr/>
            </a:pPr>
            <a:r>
              <a:rPr lang="en-US" sz="1200" dirty="0">
                <a:ea typeface="Calibri" panose="020F0502020204030204" pitchFamily="34" charset="0"/>
                <a:cs typeface="Tahoma" panose="020B0604030504040204" pitchFamily="34" charset="0"/>
              </a:rPr>
              <a:t>Various policy wording changes</a:t>
            </a:r>
          </a:p>
          <a:p>
            <a:pPr marL="171450" indent="-171450">
              <a:lnSpc>
                <a:spcPct val="150000"/>
              </a:lnSpc>
              <a:buFont typeface="Webdings" panose="05030102010509060703" pitchFamily="18" charset="2"/>
              <a:buChar char=""/>
              <a:defRPr/>
            </a:pPr>
            <a:r>
              <a:rPr lang="en-US" sz="1200" b="1" dirty="0">
                <a:solidFill>
                  <a:srgbClr val="006150"/>
                </a:solidFill>
                <a:latin typeface="+mn-lt"/>
                <a:cs typeface="Times New Roman" panose="02020603050405020304" pitchFamily="18" charset="0"/>
              </a:rPr>
              <a:t>Personal</a:t>
            </a:r>
            <a:r>
              <a:rPr lang="en-US" sz="1200" dirty="0">
                <a:ea typeface="Calibri" panose="020F0502020204030204" pitchFamily="34" charset="0"/>
                <a:cs typeface="Tahoma" panose="020B0604030504040204" pitchFamily="34" charset="0"/>
              </a:rPr>
              <a:t> and </a:t>
            </a:r>
            <a:r>
              <a:rPr lang="en-US" sz="1200" b="1" dirty="0">
                <a:solidFill>
                  <a:srgbClr val="006150"/>
                </a:solidFill>
                <a:latin typeface="+mn-lt"/>
                <a:cs typeface="Times New Roman" panose="02020603050405020304" pitchFamily="18" charset="0"/>
              </a:rPr>
              <a:t>Commercia</a:t>
            </a:r>
            <a:r>
              <a:rPr lang="en-US" sz="1200" b="1" dirty="0">
                <a:solidFill>
                  <a:srgbClr val="171717"/>
                </a:solidFill>
                <a:ea typeface="Calibri" panose="020F0502020204030204" pitchFamily="34" charset="0"/>
                <a:cs typeface="Tahoma" panose="020B0604030504040204" pitchFamily="34" charset="0"/>
              </a:rPr>
              <a:t>l</a:t>
            </a:r>
            <a:r>
              <a:rPr lang="en-US" sz="1200" dirty="0">
                <a:ea typeface="Calibri" panose="020F0502020204030204" pitchFamily="34" charset="0"/>
                <a:cs typeface="Tahoma" panose="020B0604030504040204" pitchFamily="34" charset="0"/>
              </a:rPr>
              <a:t> Motor section: Retail Value Top-Up cover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Font typeface="Lucida Grande" pitchFamily="121" charset="0"/>
              <a:buNone/>
              <a:defRPr/>
            </a:pPr>
            <a:r>
              <a:rPr lang="en-US" sz="1400" b="1" dirty="0">
                <a:solidFill>
                  <a:srgbClr val="006150"/>
                </a:solidFill>
                <a:latin typeface="+mn-lt"/>
                <a:ea typeface="Calibri" panose="020F0502020204030204" pitchFamily="34" charset="0"/>
                <a:cs typeface="Times New Roman" panose="02020603050405020304" pitchFamily="18" charset="0"/>
              </a:rPr>
              <a:t>Commercial Revamp</a:t>
            </a:r>
          </a:p>
          <a:p>
            <a:pPr>
              <a:lnSpc>
                <a:spcPct val="150000"/>
              </a:lnSpc>
              <a:buFont typeface="Webdings" panose="05030102010509060703" pitchFamily="18" charset="2"/>
              <a:buChar char=""/>
              <a:defRPr/>
            </a:pPr>
            <a:r>
              <a:rPr lang="en-US" sz="1200" dirty="0">
                <a:latin typeface="+mn-lt"/>
                <a:ea typeface="Calibri" panose="020F0502020204030204" pitchFamily="34" charset="0"/>
                <a:cs typeface="Times New Roman" panose="02020603050405020304" pitchFamily="18" charset="0"/>
              </a:rPr>
              <a:t>General exceptions, conditions, and provisions </a:t>
            </a:r>
            <a:r>
              <a:rPr lang="en-US" sz="1200" b="1" dirty="0">
                <a:latin typeface="+mn-lt"/>
                <a:ea typeface="Calibri" panose="020F0502020204030204" pitchFamily="34" charset="0"/>
                <a:cs typeface="Times New Roman" panose="02020603050405020304" pitchFamily="18" charset="0"/>
              </a:rPr>
              <a:t>(All products)</a:t>
            </a:r>
          </a:p>
          <a:p>
            <a:pPr>
              <a:lnSpc>
                <a:spcPct val="150000"/>
              </a:lnSpc>
              <a:buFont typeface="Webdings" panose="05030102010509060703" pitchFamily="18" charset="2"/>
              <a:buChar char="æ"/>
              <a:defRPr/>
            </a:pPr>
            <a:r>
              <a:rPr lang="en-US" sz="1200" dirty="0">
                <a:latin typeface="+mn-lt"/>
                <a:ea typeface="Calibri" panose="020F0502020204030204" pitchFamily="34" charset="0"/>
                <a:cs typeface="Times New Roman" panose="02020603050405020304" pitchFamily="18" charset="0"/>
              </a:rPr>
              <a:t>Business Interruption </a:t>
            </a:r>
            <a:r>
              <a:rPr lang="en-US" sz="1200" b="1" dirty="0">
                <a:latin typeface="+mn-lt"/>
                <a:ea typeface="Calibri" panose="020F0502020204030204" pitchFamily="34" charset="0"/>
                <a:cs typeface="Times New Roman" panose="02020603050405020304" pitchFamily="18" charset="0"/>
              </a:rPr>
              <a:t>(All products except Body Corporate)</a:t>
            </a:r>
          </a:p>
          <a:p>
            <a:pPr>
              <a:lnSpc>
                <a:spcPct val="150000"/>
              </a:lnSpc>
              <a:buFont typeface="Webdings" panose="05030102010509060703" pitchFamily="18" charset="2"/>
              <a:buChar char="L"/>
              <a:defRPr/>
            </a:pPr>
            <a:r>
              <a:rPr lang="en-US" sz="1200" dirty="0">
                <a:latin typeface="+mn-lt"/>
                <a:ea typeface="Calibri" panose="020F0502020204030204" pitchFamily="34" charset="0"/>
                <a:cs typeface="Times New Roman" panose="02020603050405020304" pitchFamily="18" charset="0"/>
              </a:rPr>
              <a:t>Territorial Limits (All products)</a:t>
            </a:r>
          </a:p>
          <a:p>
            <a:pPr>
              <a:lnSpc>
                <a:spcPct val="150000"/>
              </a:lnSpc>
              <a:buFont typeface="Wingdings" panose="05000000000000000000" pitchFamily="2" charset="2"/>
              <a:buChar char="$"/>
              <a:defRPr/>
            </a:pPr>
            <a:r>
              <a:rPr lang="en-US" sz="1200" dirty="0">
                <a:latin typeface="+mn-lt"/>
                <a:ea typeface="Calibri" panose="020F0502020204030204" pitchFamily="34" charset="0"/>
                <a:cs typeface="Times New Roman" panose="02020603050405020304" pitchFamily="18" charset="0"/>
              </a:rPr>
              <a:t>Accidental Damage  (All products)</a:t>
            </a:r>
          </a:p>
          <a:p>
            <a:pPr>
              <a:lnSpc>
                <a:spcPct val="150000"/>
              </a:lnSpc>
              <a:buFont typeface="Webdings" panose="05030102010509060703" pitchFamily="18" charset="2"/>
              <a:buChar char="F"/>
              <a:defRPr/>
            </a:pPr>
            <a:r>
              <a:rPr lang="en-US" sz="1200" dirty="0">
                <a:latin typeface="+mn-lt"/>
                <a:ea typeface="Calibri" panose="020F0502020204030204" pitchFamily="34" charset="0"/>
                <a:cs typeface="Times New Roman" panose="02020603050405020304" pitchFamily="18" charset="0"/>
              </a:rPr>
              <a:t>Fire and </a:t>
            </a:r>
            <a:r>
              <a:rPr lang="en-US" sz="1200" b="1" dirty="0">
                <a:latin typeface="+mn-lt"/>
                <a:ea typeface="Calibri" panose="020F0502020204030204" pitchFamily="34" charset="0"/>
                <a:cs typeface="Times New Roman" panose="02020603050405020304" pitchFamily="18" charset="0"/>
              </a:rPr>
              <a:t>Buildings Combined </a:t>
            </a:r>
            <a:r>
              <a:rPr lang="en-US" sz="1200" dirty="0">
                <a:latin typeface="+mn-lt"/>
                <a:ea typeface="Calibri" panose="020F0502020204030204" pitchFamily="34" charset="0"/>
                <a:cs typeface="Times New Roman" panose="02020603050405020304" pitchFamily="18" charset="0"/>
              </a:rPr>
              <a:t>(</a:t>
            </a:r>
            <a:r>
              <a:rPr lang="en-US" sz="1200" b="1" dirty="0">
                <a:latin typeface="+mn-lt"/>
                <a:ea typeface="Calibri" panose="020F0502020204030204" pitchFamily="34" charset="0"/>
                <a:cs typeface="Times New Roman" panose="02020603050405020304" pitchFamily="18" charset="0"/>
              </a:rPr>
              <a:t>All products – Fire not applicable to BC)</a:t>
            </a:r>
            <a:r>
              <a:rPr lang="en-US" sz="1200" b="1" dirty="0" err="1">
                <a:latin typeface="+mn-lt"/>
                <a:ea typeface="Calibri" panose="020F0502020204030204" pitchFamily="34" charset="0"/>
                <a:cs typeface="Times New Roman" panose="02020603050405020304" pitchFamily="18" charset="0"/>
              </a:rPr>
              <a:t>dy</a:t>
            </a:r>
            <a:endParaRPr lang="en-US" sz="1200" b="1" dirty="0">
              <a:latin typeface="+mn-lt"/>
              <a:ea typeface="Calibri" panose="020F0502020204030204" pitchFamily="34" charset="0"/>
              <a:cs typeface="Times New Roman" panose="02020603050405020304" pitchFamily="18" charset="0"/>
            </a:endParaRPr>
          </a:p>
          <a:p>
            <a:pPr>
              <a:lnSpc>
                <a:spcPct val="150000"/>
              </a:lnSpc>
              <a:buFont typeface="Webdings" panose="05030102010509060703" pitchFamily="18" charset="2"/>
              <a:buChar char="G"/>
              <a:defRPr/>
            </a:pPr>
            <a:r>
              <a:rPr lang="en-US" sz="1200" dirty="0">
                <a:ea typeface="Calibri" panose="020F0502020204030204" pitchFamily="34" charset="0"/>
                <a:cs typeface="Century Gothic" panose="020B0502020202020204" pitchFamily="34" charset="0"/>
              </a:rPr>
              <a:t>Public liability /Broadform public liability / Umbrella liability / Employers’ liability  section</a:t>
            </a:r>
          </a:p>
          <a:p>
            <a:pPr>
              <a:lnSpc>
                <a:spcPct val="150000"/>
              </a:lnSpc>
              <a:buFont typeface="Webdings" panose="05030102010509060703" pitchFamily="18" charset="2"/>
              <a:buChar char=""/>
              <a:defRPr/>
            </a:pPr>
            <a:r>
              <a:rPr lang="en-US" sz="1200" dirty="0">
                <a:ea typeface="Calibri" panose="020F0502020204030204" pitchFamily="34" charset="0"/>
                <a:cs typeface="Century Gothic" panose="020B0502020202020204" pitchFamily="34" charset="0"/>
              </a:rPr>
              <a:t>Demarcation updates – GPA /Stated Benefits / Body Corp / Money / Motor / MT  </a:t>
            </a:r>
          </a:p>
          <a:p>
            <a:pPr>
              <a:lnSpc>
                <a:spcPct val="150000"/>
              </a:lnSpc>
              <a:buFont typeface="Webdings" panose="05030102010509060703" pitchFamily="18" charset="2"/>
              <a:buChar char=""/>
              <a:defRPr/>
            </a:pPr>
            <a:r>
              <a:rPr lang="en-US" sz="1200" dirty="0">
                <a:latin typeface="+mn-lt"/>
                <a:ea typeface="Calibri" panose="020F0502020204030204" pitchFamily="34" charset="0"/>
                <a:cs typeface="Times New Roman" panose="02020603050405020304" pitchFamily="18" charset="0"/>
              </a:rPr>
              <a:t>Motor Section (All products)</a:t>
            </a:r>
          </a:p>
          <a:p>
            <a:pPr>
              <a:lnSpc>
                <a:spcPct val="150000"/>
              </a:lnSpc>
              <a:buFont typeface="Webdings" panose="05030102010509060703" pitchFamily="18" charset="2"/>
              <a:buChar char="H"/>
              <a:defRPr/>
            </a:pPr>
            <a:r>
              <a:rPr lang="en-US" sz="1200" dirty="0">
                <a:latin typeface="+mn-lt"/>
                <a:ea typeface="Calibri" panose="020F0502020204030204" pitchFamily="34" charset="0"/>
                <a:cs typeface="Times New Roman" panose="02020603050405020304" pitchFamily="18" charset="0"/>
              </a:rPr>
              <a:t>Personal Lines section – Alignment </a:t>
            </a:r>
            <a:r>
              <a:rPr lang="en-US" sz="1200" b="1" dirty="0">
                <a:latin typeface="+mn-lt"/>
                <a:ea typeface="Calibri" panose="020F0502020204030204" pitchFamily="34" charset="0"/>
                <a:cs typeface="Times New Roman" panose="02020603050405020304" pitchFamily="18" charset="0"/>
              </a:rPr>
              <a:t>(Multisure)</a:t>
            </a:r>
          </a:p>
          <a:p>
            <a:pPr>
              <a:lnSpc>
                <a:spcPct val="150000"/>
              </a:lnSpc>
              <a:buFont typeface="Webdings" panose="05030102010509060703" pitchFamily="18" charset="2"/>
              <a:buChar char=""/>
              <a:defRPr/>
            </a:pPr>
            <a:r>
              <a:rPr lang="en-US" sz="1200" dirty="0">
                <a:latin typeface="+mn-lt"/>
                <a:ea typeface="Calibri" panose="020F0502020204030204" pitchFamily="34" charset="0"/>
                <a:cs typeface="Times New Roman" panose="02020603050405020304" pitchFamily="18" charset="0"/>
              </a:rPr>
              <a:t>Body Corporate</a:t>
            </a:r>
          </a:p>
          <a:p>
            <a:pPr marL="0" indent="0">
              <a:buFont typeface="Lucida Grande" pitchFamily="121" charset="0"/>
              <a:buNone/>
              <a:defRPr/>
            </a:pPr>
            <a:endParaRPr lang="en-US" sz="1200" b="1" dirty="0">
              <a:ea typeface="Calibri" panose="020F0502020204030204" pitchFamily="34" charset="0"/>
              <a:cs typeface="Times New Roman" panose="02020603050405020304" pitchFamily="18" charset="0"/>
            </a:endParaRPr>
          </a:p>
          <a:p>
            <a:pPr marL="0" indent="0">
              <a:buFont typeface="Lucida Grande" pitchFamily="121" charset="0"/>
              <a:buNone/>
              <a:defRPr/>
            </a:pPr>
            <a:br>
              <a:rPr lang="en-US" sz="1200" b="1" dirty="0">
                <a:latin typeface="Century Gothic" panose="020B0502020202020204" pitchFamily="34" charset="0"/>
              </a:rPr>
            </a:br>
            <a:endParaRPr lang="en-US" sz="1200" b="1" dirty="0">
              <a:latin typeface="Century Gothic" panose="020B0502020202020204" pitchFamily="34" charset="0"/>
            </a:endParaRPr>
          </a:p>
        </p:txBody>
      </p:sp>
      <p:pic>
        <p:nvPicPr>
          <p:cNvPr id="10244" name="Picture 5">
            <a:extLst>
              <a:ext uri="{FF2B5EF4-FFF2-40B4-BE49-F238E27FC236}">
                <a16:creationId xmlns:a16="http://schemas.microsoft.com/office/drawing/2014/main" id="{86F43DDA-E2A4-492A-B134-50A8870D3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780928"/>
            <a:ext cx="2605585" cy="217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2EAC-CE72-4534-BB5E-7EC64765DC7A}"/>
              </a:ext>
            </a:extLst>
          </p:cNvPr>
          <p:cNvSpPr>
            <a:spLocks noGrp="1"/>
          </p:cNvSpPr>
          <p:nvPr>
            <p:ph type="title"/>
          </p:nvPr>
        </p:nvSpPr>
        <p:spPr>
          <a:xfrm>
            <a:off x="915988" y="188641"/>
            <a:ext cx="8228012" cy="617810"/>
          </a:xfrm>
        </p:spPr>
        <p:txBody>
          <a:bodyPr>
            <a:normAutofit/>
          </a:bodyPr>
          <a:lstStyle/>
          <a:p>
            <a:pPr marL="457200" indent="-457200">
              <a:buFont typeface="Webdings" panose="05030102010509060703" pitchFamily="18" charset="2"/>
              <a:buChar char=""/>
              <a:defRPr/>
            </a:pPr>
            <a:r>
              <a:rPr lang="en-US" dirty="0"/>
              <a:t>Motor section</a:t>
            </a:r>
          </a:p>
        </p:txBody>
      </p:sp>
      <p:sp>
        <p:nvSpPr>
          <p:cNvPr id="5" name="Content Placeholder 2">
            <a:extLst>
              <a:ext uri="{FF2B5EF4-FFF2-40B4-BE49-F238E27FC236}">
                <a16:creationId xmlns:a16="http://schemas.microsoft.com/office/drawing/2014/main" id="{A456CFBA-2E30-40A4-9246-118D52FAA720}"/>
              </a:ext>
            </a:extLst>
          </p:cNvPr>
          <p:cNvSpPr txBox="1">
            <a:spLocks/>
          </p:cNvSpPr>
          <p:nvPr/>
        </p:nvSpPr>
        <p:spPr>
          <a:xfrm>
            <a:off x="468313" y="806450"/>
            <a:ext cx="8424862" cy="5790901"/>
          </a:xfrm>
          <a:prstGeom prst="rect">
            <a:avLst/>
          </a:prstGeom>
        </p:spPr>
        <p:txBody>
          <a:bodyPr/>
          <a:lstStyle>
            <a:lvl1pPr marL="176213" indent="-211138" algn="l" defTabSz="762000" rtl="0" eaLnBrk="0" fontAlgn="base" hangingPunct="0">
              <a:spcBef>
                <a:spcPct val="0"/>
              </a:spcBef>
              <a:spcAft>
                <a:spcPts val="300"/>
              </a:spcAft>
              <a:buClr>
                <a:schemeClr val="accent1"/>
              </a:buClr>
              <a:buSzPct val="100000"/>
              <a:buFont typeface="Lucida Grande" pitchFamily="121" charset="0"/>
              <a:buChar char="■"/>
              <a:defRPr lang="en-GB" sz="1600" dirty="0">
                <a:solidFill>
                  <a:schemeClr val="tx1"/>
                </a:solidFill>
                <a:latin typeface="Century Gothic" pitchFamily="34" charset="0"/>
                <a:ea typeface="Geneva" charset="0"/>
                <a:cs typeface="Verdana" pitchFamily="34" charset="0"/>
              </a:defRPr>
            </a:lvl1pPr>
            <a:lvl2pPr marL="503238" indent="-179388" algn="l" defTabSz="762000" rtl="0" eaLnBrk="0" fontAlgn="base" hangingPunct="0">
              <a:spcBef>
                <a:spcPct val="0"/>
              </a:spcBef>
              <a:spcAft>
                <a:spcPts val="300"/>
              </a:spcAft>
              <a:buClr>
                <a:schemeClr val="accent2"/>
              </a:buClr>
              <a:buSzPct val="85000"/>
              <a:buFont typeface="Arial" panose="020B0604020202020204" pitchFamily="34" charset="0"/>
              <a:buChar char="̶"/>
              <a:defRPr lang="en-GB" sz="1600" dirty="0">
                <a:solidFill>
                  <a:schemeClr val="tx1"/>
                </a:solidFill>
                <a:latin typeface="Century Gothic" pitchFamily="34" charset="0"/>
                <a:ea typeface="Verdana" pitchFamily="34" charset="0"/>
                <a:cs typeface="Verdana" pitchFamily="34" charset="0"/>
              </a:defRPr>
            </a:lvl2pPr>
            <a:lvl3pPr marL="790575"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US" sz="1600" dirty="0">
                <a:solidFill>
                  <a:schemeClr val="tx1"/>
                </a:solidFill>
                <a:latin typeface="Century Gothic" pitchFamily="34" charset="0"/>
                <a:ea typeface="Verdana" pitchFamily="34" charset="0"/>
                <a:cs typeface="Verdana" pitchFamily="34" charset="0"/>
              </a:defRPr>
            </a:lvl3pPr>
            <a:lvl4pPr marL="1079500"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ZA" sz="1600" dirty="0">
                <a:solidFill>
                  <a:schemeClr val="tx1"/>
                </a:solidFill>
                <a:latin typeface="Century Gothic" pitchFamily="34" charset="0"/>
                <a:ea typeface="Verdana" pitchFamily="34" charset="0"/>
                <a:cs typeface="Verdana" pitchFamily="34" charset="0"/>
              </a:defRPr>
            </a:lvl4pPr>
            <a:lvl5pPr marL="1331913"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itchFamily="34" charset="0"/>
                <a:ea typeface="Verdana" pitchFamily="34" charset="0"/>
                <a:cs typeface="Verdana" pitchFamily="34" charset="0"/>
              </a:defRPr>
            </a:lvl5pPr>
            <a:lvl6pPr marL="360000" indent="-18000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6pPr>
            <a:lvl7pPr marL="16684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7pPr>
            <a:lvl8pPr marL="21256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8pPr>
            <a:lvl9pPr marL="25828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9pPr>
          </a:lstStyle>
          <a:p>
            <a:pPr marL="285750" indent="-285750">
              <a:spcBef>
                <a:spcPts val="0"/>
              </a:spcBef>
              <a:spcAft>
                <a:spcPts val="1000"/>
              </a:spcAft>
              <a:buFont typeface="Courier New" panose="02070309020205020404" pitchFamily="49" charset="0"/>
              <a:buChar char="o"/>
              <a:defRPr/>
            </a:pPr>
            <a:r>
              <a:rPr lang="en-US" sz="1400" kern="0" dirty="0">
                <a:solidFill>
                  <a:srgbClr val="006150"/>
                </a:solidFill>
                <a:ea typeface="Calibri" panose="020F0502020204030204" pitchFamily="34" charset="0"/>
                <a:cs typeface="Times New Roman" panose="02020603050405020304" pitchFamily="18" charset="0"/>
              </a:rPr>
              <a:t>Definitions</a:t>
            </a:r>
          </a:p>
          <a:p>
            <a:pPr marL="327025" lvl="1" indent="0">
              <a:spcBef>
                <a:spcPts val="0"/>
              </a:spcBef>
              <a:spcAft>
                <a:spcPts val="1000"/>
              </a:spcAft>
              <a:buFont typeface="Arial" panose="020B0604020202020204" pitchFamily="34" charset="0"/>
              <a:buNone/>
              <a:defRPr/>
            </a:pPr>
            <a:r>
              <a:rPr lang="en-US" sz="1200" kern="0" dirty="0">
                <a:solidFill>
                  <a:srgbClr val="006150"/>
                </a:solidFill>
                <a:ea typeface="Calibri" panose="020F0502020204030204" pitchFamily="34" charset="0"/>
                <a:cs typeface="Times New Roman" panose="02020603050405020304" pitchFamily="18" charset="0"/>
              </a:rPr>
              <a:t>Reasonable retail value </a:t>
            </a:r>
            <a:r>
              <a:rPr lang="en-US" sz="1200" b="0" kern="0" dirty="0">
                <a:ea typeface="Calibri" panose="020F0502020204030204" pitchFamily="34" charset="0"/>
                <a:cs typeface="Times New Roman" panose="02020603050405020304" pitchFamily="18" charset="0"/>
              </a:rPr>
              <a:t>amended to </a:t>
            </a:r>
            <a:r>
              <a:rPr lang="en-US" sz="1200" kern="0" dirty="0">
                <a:solidFill>
                  <a:srgbClr val="006150"/>
                </a:solidFill>
                <a:ea typeface="Calibri" panose="020F0502020204030204" pitchFamily="34" charset="0"/>
                <a:cs typeface="Times New Roman" panose="02020603050405020304" pitchFamily="18" charset="0"/>
              </a:rPr>
              <a:t>Retail value </a:t>
            </a:r>
          </a:p>
          <a:p>
            <a:pPr marL="327025" lvl="1" indent="0">
              <a:spcBef>
                <a:spcPts val="0"/>
              </a:spcBef>
              <a:spcAft>
                <a:spcPts val="1000"/>
              </a:spcAft>
              <a:buFont typeface="Arial" panose="020B0604020202020204" pitchFamily="34" charset="0"/>
              <a:buNone/>
              <a:defRPr/>
            </a:pPr>
            <a:r>
              <a:rPr lang="en-US" sz="1200" b="0" kern="0" dirty="0">
                <a:ea typeface="Calibri" panose="020F0502020204030204" pitchFamily="34" charset="0"/>
                <a:cs typeface="Times New Roman" panose="02020603050405020304" pitchFamily="18" charset="0"/>
              </a:rPr>
              <a:t>Noted – automatic adjustment on insured value at renewal – vehicles under 3500kg</a:t>
            </a:r>
          </a:p>
          <a:p>
            <a:pPr marL="327025" lvl="1" indent="0">
              <a:spcBef>
                <a:spcPts val="0"/>
              </a:spcBef>
              <a:spcAft>
                <a:spcPts val="1000"/>
              </a:spcAft>
              <a:buFont typeface="Arial" panose="020B0604020202020204" pitchFamily="34" charset="0"/>
              <a:buNone/>
              <a:defRPr/>
            </a:pPr>
            <a:r>
              <a:rPr lang="en-US" sz="1200" b="0" kern="0" dirty="0">
                <a:ea typeface="Calibri" panose="020F0502020204030204" pitchFamily="34" charset="0"/>
                <a:cs typeface="Times New Roman" panose="02020603050405020304" pitchFamily="18" charset="0"/>
              </a:rPr>
              <a:t>Provisos – Retail value top up cover – if stated in the schedule</a:t>
            </a:r>
            <a:endParaRPr lang="en-US" sz="1200" kern="0" dirty="0">
              <a:ea typeface="Calibri" panose="020F0502020204030204" pitchFamily="34" charset="0"/>
              <a:cs typeface="Times New Roman" panose="02020603050405020304" pitchFamily="18" charset="0"/>
            </a:endParaRPr>
          </a:p>
          <a:p>
            <a:pPr marL="285750" indent="-285750">
              <a:spcBef>
                <a:spcPts val="0"/>
              </a:spcBef>
              <a:spcAft>
                <a:spcPts val="600"/>
              </a:spcAft>
              <a:buClr>
                <a:srgbClr val="6EAB24"/>
              </a:buClr>
              <a:buFont typeface="Courier New" panose="02070309020205020404" pitchFamily="49" charset="0"/>
              <a:buChar char="o"/>
              <a:defRPr/>
            </a:pPr>
            <a:r>
              <a:rPr lang="en-US" sz="1400" kern="0" dirty="0">
                <a:solidFill>
                  <a:srgbClr val="006150"/>
                </a:solidFill>
                <a:ea typeface="Calibri" panose="020F0502020204030204" pitchFamily="34" charset="0"/>
                <a:cs typeface="Times New Roman" panose="02020603050405020304" pitchFamily="18" charset="0"/>
              </a:rPr>
              <a:t>Territorial Limits under Motor Section</a:t>
            </a:r>
          </a:p>
          <a:p>
            <a:pPr marL="285750" indent="-285750">
              <a:spcBef>
                <a:spcPts val="0"/>
              </a:spcBef>
              <a:spcAft>
                <a:spcPts val="600"/>
              </a:spcAft>
              <a:buClr>
                <a:srgbClr val="6EAB24"/>
              </a:buClr>
              <a:buFont typeface="Arial" panose="020B0604020202020204" pitchFamily="34" charset="0"/>
              <a:buChar char="•"/>
              <a:defRPr/>
            </a:pPr>
            <a:r>
              <a:rPr lang="en-US" sz="1200" kern="0" dirty="0">
                <a:solidFill>
                  <a:srgbClr val="333333"/>
                </a:solidFill>
                <a:ea typeface="Calibri" panose="020F0502020204030204" pitchFamily="34" charset="0"/>
                <a:cs typeface="Times New Roman" panose="02020603050405020304" pitchFamily="18" charset="0"/>
              </a:rPr>
              <a:t>The Republics of South Africa</a:t>
            </a:r>
            <a:r>
              <a:rPr lang="en-US" sz="1200" b="0" kern="0" dirty="0">
                <a:solidFill>
                  <a:srgbClr val="333333"/>
                </a:solidFill>
                <a:ea typeface="Calibri" panose="020F0502020204030204" pitchFamily="34" charset="0"/>
                <a:cs typeface="Times New Roman" panose="02020603050405020304" pitchFamily="18" charset="0"/>
              </a:rPr>
              <a:t>, </a:t>
            </a:r>
          </a:p>
          <a:p>
            <a:pPr marL="285750" indent="-285750">
              <a:spcBef>
                <a:spcPts val="0"/>
              </a:spcBef>
              <a:spcAft>
                <a:spcPts val="600"/>
              </a:spcAft>
              <a:buClr>
                <a:srgbClr val="6EAB24"/>
              </a:buClr>
              <a:buFont typeface="Arial" panose="020B0604020202020204" pitchFamily="34" charset="0"/>
              <a:buChar char="•"/>
              <a:defRPr/>
            </a:pPr>
            <a:r>
              <a:rPr lang="en-US" sz="1200" kern="0" dirty="0">
                <a:solidFill>
                  <a:srgbClr val="333333"/>
                </a:solidFill>
                <a:ea typeface="Calibri" panose="020F0502020204030204" pitchFamily="34" charset="0"/>
                <a:cs typeface="Times New Roman" panose="02020603050405020304" pitchFamily="18" charset="0"/>
              </a:rPr>
              <a:t>Angola (except for Cabinda),</a:t>
            </a:r>
            <a:r>
              <a:rPr lang="en-US" sz="1200" b="0" kern="0" dirty="0">
                <a:solidFill>
                  <a:srgbClr val="333333"/>
                </a:solidFill>
                <a:ea typeface="Calibri" panose="020F0502020204030204" pitchFamily="34" charset="0"/>
                <a:cs typeface="Times New Roman" panose="02020603050405020304" pitchFamily="18" charset="0"/>
              </a:rPr>
              <a:t> </a:t>
            </a:r>
          </a:p>
          <a:p>
            <a:pPr marL="285750" indent="-285750">
              <a:spcBef>
                <a:spcPts val="0"/>
              </a:spcBef>
              <a:spcAft>
                <a:spcPts val="600"/>
              </a:spcAft>
              <a:buClr>
                <a:srgbClr val="6EAB24"/>
              </a:buClr>
              <a:buFont typeface="Arial" panose="020B0604020202020204" pitchFamily="34" charset="0"/>
              <a:buChar char="•"/>
              <a:defRPr/>
            </a:pPr>
            <a:r>
              <a:rPr lang="en-US" sz="1200" kern="0" dirty="0">
                <a:solidFill>
                  <a:srgbClr val="333333"/>
                </a:solidFill>
                <a:ea typeface="Calibri" panose="020F0502020204030204" pitchFamily="34" charset="0"/>
                <a:cs typeface="Times New Roman" panose="02020603050405020304" pitchFamily="18" charset="0"/>
              </a:rPr>
              <a:t>Botswana</a:t>
            </a:r>
            <a:r>
              <a:rPr lang="en-US" sz="1200" b="0" kern="0" dirty="0">
                <a:solidFill>
                  <a:srgbClr val="333333"/>
                </a:solidFill>
                <a:ea typeface="Calibri" panose="020F0502020204030204" pitchFamily="34" charset="0"/>
                <a:cs typeface="Times New Roman" panose="02020603050405020304" pitchFamily="18" charset="0"/>
              </a:rPr>
              <a:t>, </a:t>
            </a:r>
          </a:p>
          <a:p>
            <a:pPr marL="285750" indent="-285750">
              <a:spcBef>
                <a:spcPts val="0"/>
              </a:spcBef>
              <a:spcAft>
                <a:spcPts val="600"/>
              </a:spcAft>
              <a:buClr>
                <a:srgbClr val="6EAB24"/>
              </a:buClr>
              <a:buFont typeface="Arial" panose="020B0604020202020204" pitchFamily="34" charset="0"/>
              <a:buChar char="•"/>
              <a:defRPr/>
            </a:pPr>
            <a:r>
              <a:rPr lang="en-US" sz="1200" kern="0" dirty="0">
                <a:solidFill>
                  <a:srgbClr val="333333"/>
                </a:solidFill>
                <a:ea typeface="Calibri" panose="020F0502020204030204" pitchFamily="34" charset="0"/>
                <a:cs typeface="Times New Roman" panose="02020603050405020304" pitchFamily="18" charset="0"/>
              </a:rPr>
              <a:t>the Kingdom of Eswatini, </a:t>
            </a:r>
          </a:p>
          <a:p>
            <a:pPr marL="285750" indent="-285750">
              <a:spcBef>
                <a:spcPts val="0"/>
              </a:spcBef>
              <a:spcAft>
                <a:spcPts val="600"/>
              </a:spcAft>
              <a:buClr>
                <a:srgbClr val="6EAB24"/>
              </a:buClr>
              <a:buFont typeface="Arial" panose="020B0604020202020204" pitchFamily="34" charset="0"/>
              <a:buChar char="•"/>
              <a:defRPr/>
            </a:pPr>
            <a:r>
              <a:rPr lang="en-US" sz="1200" kern="0" dirty="0">
                <a:solidFill>
                  <a:srgbClr val="333333"/>
                </a:solidFill>
                <a:ea typeface="Calibri" panose="020F0502020204030204" pitchFamily="34" charset="0"/>
                <a:cs typeface="Times New Roman" panose="02020603050405020304" pitchFamily="18" charset="0"/>
              </a:rPr>
              <a:t>the Republic of Kenya</a:t>
            </a:r>
            <a:r>
              <a:rPr lang="en-US" sz="1200" b="0" kern="0" dirty="0">
                <a:solidFill>
                  <a:srgbClr val="333333"/>
                </a:solidFill>
                <a:ea typeface="Calibri" panose="020F0502020204030204" pitchFamily="34" charset="0"/>
                <a:cs typeface="Times New Roman" panose="02020603050405020304" pitchFamily="18" charset="0"/>
              </a:rPr>
              <a:t>, </a:t>
            </a:r>
          </a:p>
          <a:p>
            <a:pPr marL="285750" indent="-285750">
              <a:spcBef>
                <a:spcPts val="0"/>
              </a:spcBef>
              <a:spcAft>
                <a:spcPts val="600"/>
              </a:spcAft>
              <a:buClr>
                <a:srgbClr val="6EAB24"/>
              </a:buClr>
              <a:buFont typeface="Arial" panose="020B0604020202020204" pitchFamily="34" charset="0"/>
              <a:buChar char="•"/>
              <a:defRPr/>
            </a:pPr>
            <a:r>
              <a:rPr lang="en-US" sz="1200" kern="0" dirty="0">
                <a:solidFill>
                  <a:srgbClr val="333333"/>
                </a:solidFill>
                <a:ea typeface="Calibri" panose="020F0502020204030204" pitchFamily="34" charset="0"/>
                <a:cs typeface="Times New Roman" panose="02020603050405020304" pitchFamily="18" charset="0"/>
              </a:rPr>
              <a:t>the Kingdom of Lesotho</a:t>
            </a:r>
            <a:r>
              <a:rPr lang="en-US" sz="1200" b="0" kern="0" dirty="0">
                <a:solidFill>
                  <a:srgbClr val="333333"/>
                </a:solidFill>
                <a:ea typeface="Calibri" panose="020F0502020204030204" pitchFamily="34" charset="0"/>
                <a:cs typeface="Times New Roman" panose="02020603050405020304" pitchFamily="18" charset="0"/>
              </a:rPr>
              <a:t>, </a:t>
            </a:r>
          </a:p>
          <a:p>
            <a:pPr marL="285750" indent="-285750">
              <a:spcBef>
                <a:spcPts val="0"/>
              </a:spcBef>
              <a:spcAft>
                <a:spcPts val="600"/>
              </a:spcAft>
              <a:buClr>
                <a:srgbClr val="6EAB24"/>
              </a:buClr>
              <a:buFont typeface="Arial" panose="020B0604020202020204" pitchFamily="34" charset="0"/>
              <a:buChar char="•"/>
              <a:defRPr/>
            </a:pPr>
            <a:r>
              <a:rPr lang="en-US" sz="1200" kern="0" dirty="0">
                <a:solidFill>
                  <a:srgbClr val="333333"/>
                </a:solidFill>
                <a:ea typeface="Calibri" panose="020F0502020204030204" pitchFamily="34" charset="0"/>
                <a:cs typeface="Times New Roman" panose="02020603050405020304" pitchFamily="18" charset="0"/>
              </a:rPr>
              <a:t>the Republics of Malawi</a:t>
            </a:r>
            <a:r>
              <a:rPr lang="en-US" sz="1200" b="0" kern="0" dirty="0">
                <a:solidFill>
                  <a:srgbClr val="333333"/>
                </a:solidFill>
                <a:ea typeface="Calibri" panose="020F0502020204030204" pitchFamily="34" charset="0"/>
                <a:cs typeface="Times New Roman" panose="02020603050405020304" pitchFamily="18" charset="0"/>
              </a:rPr>
              <a:t>, </a:t>
            </a:r>
          </a:p>
          <a:p>
            <a:pPr marL="285750" indent="-285750">
              <a:spcBef>
                <a:spcPts val="0"/>
              </a:spcBef>
              <a:spcAft>
                <a:spcPts val="600"/>
              </a:spcAft>
              <a:buClr>
                <a:srgbClr val="6EAB24"/>
              </a:buClr>
              <a:buFont typeface="Arial" panose="020B0604020202020204" pitchFamily="34" charset="0"/>
              <a:buChar char="•"/>
              <a:defRPr/>
            </a:pPr>
            <a:r>
              <a:rPr lang="en-US" sz="1200" kern="0" dirty="0">
                <a:solidFill>
                  <a:srgbClr val="333333"/>
                </a:solidFill>
                <a:ea typeface="Calibri" panose="020F0502020204030204" pitchFamily="34" charset="0"/>
                <a:cs typeface="Times New Roman" panose="02020603050405020304" pitchFamily="18" charset="0"/>
              </a:rPr>
              <a:t>Mozambique,</a:t>
            </a:r>
            <a:r>
              <a:rPr lang="en-US" sz="1200" b="0" kern="0" dirty="0">
                <a:solidFill>
                  <a:srgbClr val="333333"/>
                </a:solidFill>
                <a:ea typeface="Calibri" panose="020F0502020204030204" pitchFamily="34" charset="0"/>
                <a:cs typeface="Times New Roman" panose="02020603050405020304" pitchFamily="18" charset="0"/>
              </a:rPr>
              <a:t> </a:t>
            </a:r>
          </a:p>
          <a:p>
            <a:pPr marL="285750" indent="-285750">
              <a:spcBef>
                <a:spcPts val="0"/>
              </a:spcBef>
              <a:spcAft>
                <a:spcPts val="600"/>
              </a:spcAft>
              <a:buClr>
                <a:srgbClr val="6EAB24"/>
              </a:buClr>
              <a:buFont typeface="Arial" panose="020B0604020202020204" pitchFamily="34" charset="0"/>
              <a:buChar char="•"/>
              <a:defRPr/>
            </a:pPr>
            <a:r>
              <a:rPr lang="en-US" sz="1200" kern="0" dirty="0">
                <a:solidFill>
                  <a:srgbClr val="333333"/>
                </a:solidFill>
                <a:ea typeface="Calibri" panose="020F0502020204030204" pitchFamily="34" charset="0"/>
                <a:cs typeface="Times New Roman" panose="02020603050405020304" pitchFamily="18" charset="0"/>
              </a:rPr>
              <a:t>Namibia</a:t>
            </a:r>
            <a:r>
              <a:rPr lang="en-US" sz="1200" b="0" kern="0" dirty="0">
                <a:solidFill>
                  <a:srgbClr val="333333"/>
                </a:solidFill>
                <a:ea typeface="Calibri" panose="020F0502020204030204" pitchFamily="34" charset="0"/>
                <a:cs typeface="Times New Roman" panose="02020603050405020304" pitchFamily="18" charset="0"/>
              </a:rPr>
              <a:t>, </a:t>
            </a:r>
          </a:p>
          <a:p>
            <a:pPr marL="285750" indent="-285750">
              <a:spcBef>
                <a:spcPts val="0"/>
              </a:spcBef>
              <a:spcAft>
                <a:spcPts val="600"/>
              </a:spcAft>
              <a:buClr>
                <a:srgbClr val="6EAB24"/>
              </a:buClr>
              <a:buFont typeface="Arial" panose="020B0604020202020204" pitchFamily="34" charset="0"/>
              <a:buChar char="•"/>
              <a:defRPr/>
            </a:pPr>
            <a:r>
              <a:rPr lang="en-US" sz="1200" kern="0" dirty="0">
                <a:solidFill>
                  <a:srgbClr val="333333"/>
                </a:solidFill>
                <a:ea typeface="Calibri" panose="020F0502020204030204" pitchFamily="34" charset="0"/>
                <a:cs typeface="Times New Roman" panose="02020603050405020304" pitchFamily="18" charset="0"/>
              </a:rPr>
              <a:t>the United Republic of Tanzania, </a:t>
            </a:r>
          </a:p>
          <a:p>
            <a:pPr marL="285750" indent="-285750">
              <a:spcBef>
                <a:spcPts val="0"/>
              </a:spcBef>
              <a:spcAft>
                <a:spcPts val="600"/>
              </a:spcAft>
              <a:buClr>
                <a:srgbClr val="6EAB24"/>
              </a:buClr>
              <a:buFont typeface="Arial" panose="020B0604020202020204" pitchFamily="34" charset="0"/>
              <a:buChar char="•"/>
              <a:defRPr/>
            </a:pPr>
            <a:r>
              <a:rPr lang="en-US" sz="1200" kern="0" dirty="0">
                <a:solidFill>
                  <a:srgbClr val="333333"/>
                </a:solidFill>
                <a:ea typeface="Calibri" panose="020F0502020204030204" pitchFamily="34" charset="0"/>
                <a:cs typeface="Times New Roman" panose="02020603050405020304" pitchFamily="18" charset="0"/>
              </a:rPr>
              <a:t>the Republics of Zambia </a:t>
            </a:r>
            <a:r>
              <a:rPr lang="en-US" sz="1200" b="0" kern="0" dirty="0">
                <a:solidFill>
                  <a:srgbClr val="333333"/>
                </a:solidFill>
                <a:ea typeface="Calibri" panose="020F0502020204030204" pitchFamily="34" charset="0"/>
                <a:cs typeface="Times New Roman" panose="02020603050405020304" pitchFamily="18" charset="0"/>
              </a:rPr>
              <a:t> </a:t>
            </a:r>
          </a:p>
          <a:p>
            <a:pPr marL="285750" indent="-285750">
              <a:spcBef>
                <a:spcPts val="0"/>
              </a:spcBef>
              <a:spcAft>
                <a:spcPts val="600"/>
              </a:spcAft>
              <a:buClr>
                <a:srgbClr val="6EAB24"/>
              </a:buClr>
              <a:buFont typeface="Arial" panose="020B0604020202020204" pitchFamily="34" charset="0"/>
              <a:buChar char="•"/>
              <a:defRPr/>
            </a:pPr>
            <a:r>
              <a:rPr lang="en-US" sz="1200" kern="0" dirty="0">
                <a:solidFill>
                  <a:srgbClr val="333333"/>
                </a:solidFill>
                <a:ea typeface="Calibri" panose="020F0502020204030204" pitchFamily="34" charset="0"/>
                <a:cs typeface="Times New Roman" panose="02020603050405020304" pitchFamily="18" charset="0"/>
              </a:rPr>
              <a:t>Zimbabwe</a:t>
            </a:r>
          </a:p>
          <a:p>
            <a:pPr marL="285750" indent="-285750">
              <a:spcBef>
                <a:spcPts val="0"/>
              </a:spcBef>
              <a:spcAft>
                <a:spcPts val="1000"/>
              </a:spcAft>
              <a:buFont typeface="Courier New" panose="02070309020205020404" pitchFamily="49" charset="0"/>
              <a:buChar char="o"/>
              <a:defRPr/>
            </a:pPr>
            <a:r>
              <a:rPr lang="en-US" sz="1400" kern="0" dirty="0">
                <a:solidFill>
                  <a:srgbClr val="006150"/>
                </a:solidFill>
                <a:ea typeface="Calibri" panose="020F0502020204030204" pitchFamily="34" charset="0"/>
                <a:cs typeface="Times New Roman" panose="02020603050405020304" pitchFamily="18" charset="0"/>
              </a:rPr>
              <a:t>Compulsory motor vehicle insurance enactment (RAF)</a:t>
            </a:r>
          </a:p>
          <a:p>
            <a:pPr marL="327025" lvl="1" indent="0">
              <a:spcBef>
                <a:spcPts val="0"/>
              </a:spcBef>
              <a:spcAft>
                <a:spcPts val="1000"/>
              </a:spcAft>
              <a:buNone/>
              <a:defRPr/>
            </a:pPr>
            <a:r>
              <a:rPr lang="en-US" sz="1200" b="0" kern="0" dirty="0">
                <a:solidFill>
                  <a:srgbClr val="006150"/>
                </a:solidFill>
                <a:ea typeface="Calibri" panose="020F0502020204030204" pitchFamily="34" charset="0"/>
                <a:cs typeface="Times New Roman" panose="02020603050405020304" pitchFamily="18" charset="0"/>
              </a:rPr>
              <a:t>(</a:t>
            </a:r>
            <a:r>
              <a:rPr lang="en-US" sz="1200" b="0" i="0" u="none" strike="noStrike" baseline="0" dirty="0">
                <a:solidFill>
                  <a:srgbClr val="000000"/>
                </a:solidFill>
                <a:latin typeface="Century Gothic" panose="020B0502020202020204" pitchFamily="34" charset="0"/>
              </a:rPr>
              <a:t>Specific exceptions to sub-section B) 	</a:t>
            </a:r>
          </a:p>
          <a:p>
            <a:pPr marL="327025" lvl="1" indent="0">
              <a:spcBef>
                <a:spcPts val="0"/>
              </a:spcBef>
              <a:spcAft>
                <a:spcPts val="1000"/>
              </a:spcAft>
              <a:buNone/>
              <a:defRPr/>
            </a:pPr>
            <a:r>
              <a:rPr lang="en-US" sz="1200" b="0" kern="0" dirty="0">
                <a:ea typeface="Calibri" panose="020F0502020204030204" pitchFamily="34" charset="0"/>
                <a:cs typeface="Times New Roman" panose="02020603050405020304" pitchFamily="18" charset="0"/>
              </a:rPr>
              <a:t>Exception to apply regardless of the status of the legislative fund</a:t>
            </a:r>
            <a:endParaRPr lang="en-US" sz="1200" b="0" kern="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US" b="0" kern="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2624-8521-4AA7-A3F4-319FF44CE9FD}"/>
              </a:ext>
            </a:extLst>
          </p:cNvPr>
          <p:cNvSpPr>
            <a:spLocks noGrp="1"/>
          </p:cNvSpPr>
          <p:nvPr>
            <p:ph type="title"/>
          </p:nvPr>
        </p:nvSpPr>
        <p:spPr>
          <a:xfrm>
            <a:off x="915988" y="423863"/>
            <a:ext cx="8228012" cy="382587"/>
          </a:xfrm>
        </p:spPr>
        <p:txBody>
          <a:bodyPr>
            <a:normAutofit fontScale="90000"/>
          </a:bodyPr>
          <a:lstStyle/>
          <a:p>
            <a:pPr marL="457200" indent="-457200">
              <a:buFont typeface="Webdings" panose="05030102010509060703" pitchFamily="18" charset="2"/>
              <a:buChar char=""/>
              <a:defRPr/>
            </a:pPr>
            <a:r>
              <a:rPr lang="en-US" dirty="0"/>
              <a:t>Motor section CONTINUED</a:t>
            </a:r>
          </a:p>
        </p:txBody>
      </p:sp>
      <p:sp>
        <p:nvSpPr>
          <p:cNvPr id="5" name="Content Placeholder 2">
            <a:extLst>
              <a:ext uri="{FF2B5EF4-FFF2-40B4-BE49-F238E27FC236}">
                <a16:creationId xmlns:a16="http://schemas.microsoft.com/office/drawing/2014/main" id="{8926ED83-7F22-495F-89D4-B0041EEC11EA}"/>
              </a:ext>
            </a:extLst>
          </p:cNvPr>
          <p:cNvSpPr txBox="1">
            <a:spLocks/>
          </p:cNvSpPr>
          <p:nvPr/>
        </p:nvSpPr>
        <p:spPr>
          <a:xfrm>
            <a:off x="468313" y="1557338"/>
            <a:ext cx="8567737" cy="4463950"/>
          </a:xfrm>
          <a:prstGeom prst="rect">
            <a:avLst/>
          </a:prstGeom>
        </p:spPr>
        <p:txBody>
          <a:bodyPr/>
          <a:lstStyle>
            <a:lvl1pPr marL="176213" indent="-211138" algn="l" defTabSz="762000" rtl="0" eaLnBrk="0" fontAlgn="base" hangingPunct="0">
              <a:spcBef>
                <a:spcPct val="0"/>
              </a:spcBef>
              <a:spcAft>
                <a:spcPts val="300"/>
              </a:spcAft>
              <a:buClr>
                <a:schemeClr val="accent1"/>
              </a:buClr>
              <a:buSzPct val="100000"/>
              <a:buFont typeface="Lucida Grande" pitchFamily="121" charset="0"/>
              <a:buChar char="■"/>
              <a:defRPr lang="en-GB" sz="1600" dirty="0">
                <a:solidFill>
                  <a:schemeClr val="tx1"/>
                </a:solidFill>
                <a:latin typeface="Century Gothic" pitchFamily="34" charset="0"/>
                <a:ea typeface="Geneva" charset="0"/>
                <a:cs typeface="Verdana" pitchFamily="34" charset="0"/>
              </a:defRPr>
            </a:lvl1pPr>
            <a:lvl2pPr marL="503238" indent="-179388" algn="l" defTabSz="762000" rtl="0" eaLnBrk="0" fontAlgn="base" hangingPunct="0">
              <a:spcBef>
                <a:spcPct val="0"/>
              </a:spcBef>
              <a:spcAft>
                <a:spcPts val="300"/>
              </a:spcAft>
              <a:buClr>
                <a:schemeClr val="accent2"/>
              </a:buClr>
              <a:buSzPct val="85000"/>
              <a:buFont typeface="Arial" panose="020B0604020202020204" pitchFamily="34" charset="0"/>
              <a:buChar char="̶"/>
              <a:defRPr lang="en-GB" sz="1600" dirty="0">
                <a:solidFill>
                  <a:schemeClr val="tx1"/>
                </a:solidFill>
                <a:latin typeface="Century Gothic" pitchFamily="34" charset="0"/>
                <a:ea typeface="Verdana" pitchFamily="34" charset="0"/>
                <a:cs typeface="Verdana" pitchFamily="34" charset="0"/>
              </a:defRPr>
            </a:lvl2pPr>
            <a:lvl3pPr marL="790575"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US" sz="1600" dirty="0">
                <a:solidFill>
                  <a:schemeClr val="tx1"/>
                </a:solidFill>
                <a:latin typeface="Century Gothic" pitchFamily="34" charset="0"/>
                <a:ea typeface="Verdana" pitchFamily="34" charset="0"/>
                <a:cs typeface="Verdana" pitchFamily="34" charset="0"/>
              </a:defRPr>
            </a:lvl3pPr>
            <a:lvl4pPr marL="1079500"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ZA" sz="1600" dirty="0">
                <a:solidFill>
                  <a:schemeClr val="tx1"/>
                </a:solidFill>
                <a:latin typeface="Century Gothic" pitchFamily="34" charset="0"/>
                <a:ea typeface="Verdana" pitchFamily="34" charset="0"/>
                <a:cs typeface="Verdana" pitchFamily="34" charset="0"/>
              </a:defRPr>
            </a:lvl4pPr>
            <a:lvl5pPr marL="1331913"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itchFamily="34" charset="0"/>
                <a:ea typeface="Verdana" pitchFamily="34" charset="0"/>
                <a:cs typeface="Verdana" pitchFamily="34" charset="0"/>
              </a:defRPr>
            </a:lvl5pPr>
            <a:lvl6pPr marL="360000" indent="-18000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6pPr>
            <a:lvl7pPr marL="16684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7pPr>
            <a:lvl8pPr marL="21256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8pPr>
            <a:lvl9pPr marL="25828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9pPr>
          </a:lstStyle>
          <a:p>
            <a:pPr marL="285750" indent="-285750">
              <a:lnSpc>
                <a:spcPct val="150000"/>
              </a:lnSpc>
              <a:spcBef>
                <a:spcPts val="0"/>
              </a:spcBef>
              <a:spcAft>
                <a:spcPts val="1000"/>
              </a:spcAft>
              <a:buFont typeface="Courier New" panose="02070309020205020404" pitchFamily="49" charset="0"/>
              <a:buChar char="o"/>
              <a:defRPr/>
            </a:pPr>
            <a:r>
              <a:rPr lang="en-US" sz="1400" kern="0" dirty="0">
                <a:solidFill>
                  <a:srgbClr val="006150"/>
                </a:solidFill>
                <a:ea typeface="Calibri" panose="020F0502020204030204" pitchFamily="34" charset="0"/>
                <a:cs typeface="Times New Roman" panose="02020603050405020304" pitchFamily="18" charset="0"/>
              </a:rPr>
              <a:t>Sub-section C  - Medical expenses and trauma costs – Defined events</a:t>
            </a:r>
            <a:br>
              <a:rPr lang="en-US" sz="1200" kern="0" dirty="0">
                <a:ea typeface="Calibri" panose="020F0502020204030204" pitchFamily="34" charset="0"/>
                <a:cs typeface="Times New Roman" panose="02020603050405020304" pitchFamily="18" charset="0"/>
              </a:rPr>
            </a:br>
            <a:r>
              <a:rPr lang="en-US" sz="1200" b="0" kern="0" dirty="0">
                <a:ea typeface="Calibri" panose="020F0502020204030204" pitchFamily="34" charset="0"/>
                <a:cs typeface="Times New Roman" panose="02020603050405020304" pitchFamily="18" charset="0"/>
              </a:rPr>
              <a:t>amended to </a:t>
            </a:r>
            <a:r>
              <a:rPr lang="en-US" sz="1200" kern="0" dirty="0">
                <a:solidFill>
                  <a:srgbClr val="171717"/>
                </a:solidFill>
                <a:ea typeface="Calibri" panose="020F0502020204030204" pitchFamily="34" charset="0"/>
                <a:cs typeface="Times New Roman" panose="02020603050405020304" pitchFamily="18" charset="0"/>
              </a:rPr>
              <a:t>Emergency expenses shortfall </a:t>
            </a:r>
            <a:r>
              <a:rPr lang="en-US" sz="1200" b="0" kern="0" dirty="0">
                <a:ea typeface="Calibri" panose="020F0502020204030204" pitchFamily="34" charset="0"/>
                <a:cs typeface="Times New Roman" panose="02020603050405020304" pitchFamily="18" charset="0"/>
              </a:rPr>
              <a:t>– payment under this cover shall be reduced by amounts that fall underwork related claims / compulsory motor vehicle insurance enactment / payments under the Medical schemes and schemes savings account</a:t>
            </a:r>
          </a:p>
          <a:p>
            <a:pPr marL="285750" indent="-285750">
              <a:lnSpc>
                <a:spcPct val="150000"/>
              </a:lnSpc>
              <a:spcBef>
                <a:spcPts val="0"/>
              </a:spcBef>
              <a:spcAft>
                <a:spcPts val="1000"/>
              </a:spcAft>
              <a:buFont typeface="Courier New" panose="02070309020205020404" pitchFamily="49" charset="0"/>
              <a:buChar char="o"/>
              <a:defRPr/>
            </a:pPr>
            <a:endParaRPr lang="en-US" sz="1200" b="0" kern="0" dirty="0">
              <a:ea typeface="Calibri" panose="020F0502020204030204" pitchFamily="34" charset="0"/>
              <a:cs typeface="Times New Roman" panose="02020603050405020304" pitchFamily="18" charset="0"/>
            </a:endParaRPr>
          </a:p>
          <a:p>
            <a:pPr marL="285750" indent="-285750">
              <a:spcBef>
                <a:spcPts val="0"/>
              </a:spcBef>
              <a:spcAft>
                <a:spcPts val="1000"/>
              </a:spcAft>
              <a:buFont typeface="Courier New" panose="02070309020205020404" pitchFamily="49" charset="0"/>
              <a:buChar char="o"/>
              <a:defRPr/>
            </a:pPr>
            <a:r>
              <a:rPr lang="en-US" sz="1400" kern="0" dirty="0">
                <a:solidFill>
                  <a:srgbClr val="006150"/>
                </a:solidFill>
                <a:ea typeface="Calibri" panose="020F0502020204030204" pitchFamily="34" charset="0"/>
                <a:cs typeface="Times New Roman" panose="02020603050405020304" pitchFamily="18" charset="0"/>
              </a:rPr>
              <a:t>(Specific exceptions applicable to all sections)</a:t>
            </a:r>
          </a:p>
          <a:p>
            <a:pPr marL="327025" lvl="1" indent="0">
              <a:lnSpc>
                <a:spcPct val="150000"/>
              </a:lnSpc>
              <a:spcBef>
                <a:spcPts val="0"/>
              </a:spcBef>
              <a:spcAft>
                <a:spcPts val="1000"/>
              </a:spcAft>
              <a:buNone/>
              <a:defRPr/>
            </a:pPr>
            <a:r>
              <a:rPr lang="en-US" sz="1400" kern="0" dirty="0">
                <a:solidFill>
                  <a:srgbClr val="006150"/>
                </a:solidFill>
                <a:ea typeface="Calibri" panose="020F0502020204030204" pitchFamily="34" charset="0"/>
                <a:cs typeface="Times New Roman" panose="02020603050405020304" pitchFamily="18" charset="0"/>
              </a:rPr>
              <a:t>Intoxicating liquor, drugs, or not </a:t>
            </a:r>
            <a:r>
              <a:rPr lang="en-US" sz="1400" kern="0" dirty="0" err="1">
                <a:solidFill>
                  <a:srgbClr val="006150"/>
                </a:solidFill>
                <a:ea typeface="Calibri" panose="020F0502020204030204" pitchFamily="34" charset="0"/>
                <a:cs typeface="Times New Roman" panose="02020603050405020304" pitchFamily="18" charset="0"/>
              </a:rPr>
              <a:t>licenced</a:t>
            </a:r>
            <a:br>
              <a:rPr lang="en-US" sz="1200" b="0" kern="0" dirty="0">
                <a:ea typeface="Calibri" panose="020F0502020204030204" pitchFamily="34" charset="0"/>
                <a:cs typeface="Times New Roman" panose="02020603050405020304" pitchFamily="18" charset="0"/>
              </a:rPr>
            </a:br>
            <a:r>
              <a:rPr lang="en-US" sz="1200" b="0" kern="0" dirty="0">
                <a:ea typeface="Calibri" panose="020F0502020204030204" pitchFamily="34" charset="0"/>
                <a:cs typeface="Times New Roman" panose="02020603050405020304" pitchFamily="18" charset="0"/>
              </a:rPr>
              <a:t>Amended to </a:t>
            </a:r>
            <a:r>
              <a:rPr lang="en-US" sz="1400" kern="0" dirty="0">
                <a:solidFill>
                  <a:srgbClr val="006150"/>
                </a:solidFill>
                <a:ea typeface="Calibri" panose="020F0502020204030204" pitchFamily="34" charset="0"/>
                <a:cs typeface="Times New Roman" panose="02020603050405020304" pitchFamily="18" charset="0"/>
              </a:rPr>
              <a:t>Intoxicating liquor, drugs, or not </a:t>
            </a:r>
            <a:r>
              <a:rPr lang="en-US" sz="1400" kern="0" dirty="0" err="1">
                <a:solidFill>
                  <a:srgbClr val="006150"/>
                </a:solidFill>
                <a:ea typeface="Calibri" panose="020F0502020204030204" pitchFamily="34" charset="0"/>
                <a:cs typeface="Times New Roman" panose="02020603050405020304" pitchFamily="18" charset="0"/>
              </a:rPr>
              <a:t>licenced</a:t>
            </a:r>
            <a:r>
              <a:rPr lang="en-US" sz="1400" kern="0" dirty="0">
                <a:solidFill>
                  <a:srgbClr val="006150"/>
                </a:solidFill>
                <a:ea typeface="Calibri" panose="020F0502020204030204" pitchFamily="34" charset="0"/>
                <a:cs typeface="Times New Roman" panose="02020603050405020304" pitchFamily="18" charset="0"/>
              </a:rPr>
              <a:t> or breach of the Road Traffic Act</a:t>
            </a:r>
          </a:p>
          <a:p>
            <a:pPr marL="327025" lvl="1" indent="0">
              <a:lnSpc>
                <a:spcPct val="150000"/>
              </a:lnSpc>
              <a:spcBef>
                <a:spcPts val="0"/>
              </a:spcBef>
              <a:spcAft>
                <a:spcPts val="1000"/>
              </a:spcAft>
              <a:buFont typeface="Arial" panose="020B0604020202020204" pitchFamily="34" charset="0"/>
              <a:buNone/>
              <a:defRPr/>
            </a:pPr>
            <a:r>
              <a:rPr lang="en-US" sz="1200" b="0" kern="0" dirty="0">
                <a:ea typeface="Calibri" panose="020F0502020204030204" pitchFamily="34" charset="0"/>
                <a:cs typeface="Times New Roman" panose="02020603050405020304" pitchFamily="18" charset="0"/>
              </a:rPr>
              <a:t>Cover expanded t include the applicable regulation - the National Road Traffic Act, 93 of 1996 (as amended) or any of its regulations including inter alia the National Road Traffic Regulations</a:t>
            </a:r>
          </a:p>
          <a:p>
            <a:pPr marL="285750" indent="-285750">
              <a:spcBef>
                <a:spcPts val="0"/>
              </a:spcBef>
              <a:spcAft>
                <a:spcPts val="1000"/>
              </a:spcAft>
              <a:buFont typeface="Courier New" panose="02070309020205020404" pitchFamily="49" charset="0"/>
              <a:buChar char="o"/>
              <a:defRPr/>
            </a:pPr>
            <a:r>
              <a:rPr lang="en-US" sz="1400" kern="0" dirty="0">
                <a:solidFill>
                  <a:srgbClr val="006150"/>
                </a:solidFill>
                <a:latin typeface="+mn-lt"/>
                <a:ea typeface="Calibri" panose="020F0502020204030204" pitchFamily="34" charset="0"/>
                <a:cs typeface="Times New Roman" panose="02020603050405020304" pitchFamily="18" charset="0"/>
              </a:rPr>
              <a:t>Retail value top up cover extension to sub-section A (if stated in the schedule to be included)</a:t>
            </a:r>
          </a:p>
          <a:p>
            <a:pPr marL="327025" lvl="1" indent="0">
              <a:spcBef>
                <a:spcPts val="0"/>
              </a:spcBef>
              <a:spcAft>
                <a:spcPts val="1000"/>
              </a:spcAft>
              <a:buNone/>
              <a:defRPr/>
            </a:pPr>
            <a:r>
              <a:rPr lang="en-US" sz="1200" b="0" kern="0" dirty="0">
                <a:latin typeface="+mn-lt"/>
                <a:ea typeface="Calibri" panose="020F0502020204030204" pitchFamily="34" charset="0"/>
                <a:cs typeface="Times New Roman" panose="02020603050405020304" pitchFamily="18" charset="0"/>
              </a:rPr>
              <a:t>New optional extension</a:t>
            </a:r>
          </a:p>
          <a:p>
            <a:pPr>
              <a:defRPr/>
            </a:pPr>
            <a:endParaRPr lang="en-US" b="0" kern="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EE00-51C7-4FB2-BB35-7E631F071EC7}"/>
              </a:ext>
            </a:extLst>
          </p:cNvPr>
          <p:cNvSpPr>
            <a:spLocks noGrp="1"/>
          </p:cNvSpPr>
          <p:nvPr>
            <p:ph type="title"/>
          </p:nvPr>
        </p:nvSpPr>
        <p:spPr>
          <a:xfrm>
            <a:off x="889000" y="188641"/>
            <a:ext cx="7797800" cy="576064"/>
          </a:xfrm>
        </p:spPr>
        <p:txBody>
          <a:bodyPr>
            <a:normAutofit fontScale="90000"/>
          </a:bodyPr>
          <a:lstStyle/>
          <a:p>
            <a:pPr marL="457200" indent="-457200">
              <a:buFont typeface="Webdings" panose="05030102010509060703" pitchFamily="18" charset="2"/>
              <a:buChar char="H"/>
              <a:defRPr/>
            </a:pPr>
            <a:r>
              <a:rPr lang="en-US" dirty="0"/>
              <a:t>Personal line sections (under </a:t>
            </a:r>
            <a:r>
              <a:rPr lang="en-US" dirty="0" err="1"/>
              <a:t>multisure</a:t>
            </a:r>
            <a:r>
              <a:rPr lang="en-US" dirty="0"/>
              <a:t>) </a:t>
            </a:r>
          </a:p>
        </p:txBody>
      </p:sp>
      <p:sp>
        <p:nvSpPr>
          <p:cNvPr id="3" name="Content Placeholder 2">
            <a:extLst>
              <a:ext uri="{FF2B5EF4-FFF2-40B4-BE49-F238E27FC236}">
                <a16:creationId xmlns:a16="http://schemas.microsoft.com/office/drawing/2014/main" id="{1E3A0B7E-0669-4956-AE89-BFFB22A82523}"/>
              </a:ext>
            </a:extLst>
          </p:cNvPr>
          <p:cNvSpPr>
            <a:spLocks noGrp="1"/>
          </p:cNvSpPr>
          <p:nvPr>
            <p:ph idx="1"/>
          </p:nvPr>
        </p:nvSpPr>
        <p:spPr>
          <a:xfrm>
            <a:off x="431800" y="692696"/>
            <a:ext cx="8532813" cy="5904656"/>
          </a:xfrm>
        </p:spPr>
        <p:txBody>
          <a:bodyPr>
            <a:normAutofit fontScale="92500" lnSpcReduction="10000"/>
          </a:bodyPr>
          <a:lstStyle/>
          <a:p>
            <a:pPr marL="0" indent="0">
              <a:lnSpc>
                <a:spcPct val="150000"/>
              </a:lnSpc>
              <a:buFont typeface="Lucida Grande" pitchFamily="121" charset="0"/>
              <a:buNone/>
              <a:defRPr/>
            </a:pPr>
            <a:r>
              <a:rPr lang="en-US" sz="1400" b="1" dirty="0">
                <a:solidFill>
                  <a:srgbClr val="006150"/>
                </a:solidFill>
              </a:rPr>
              <a:t>Product Alignment – </a:t>
            </a:r>
          </a:p>
          <a:p>
            <a:pPr marL="0" indent="0">
              <a:lnSpc>
                <a:spcPct val="150000"/>
              </a:lnSpc>
              <a:buFont typeface="Lucida Grande" pitchFamily="121" charset="0"/>
              <a:buNone/>
              <a:defRPr/>
            </a:pPr>
            <a:r>
              <a:rPr lang="en-US" sz="1500" b="1" dirty="0">
                <a:solidFill>
                  <a:srgbClr val="006150"/>
                </a:solidFill>
              </a:rPr>
              <a:t>HOUSEHOLDERS</a:t>
            </a:r>
            <a:endParaRPr lang="en-US" sz="1400" b="1" dirty="0">
              <a:solidFill>
                <a:srgbClr val="006150"/>
              </a:solidFill>
            </a:endParaRPr>
          </a:p>
          <a:p>
            <a:pPr marL="285750" indent="-285750">
              <a:lnSpc>
                <a:spcPct val="150000"/>
              </a:lnSpc>
              <a:buFont typeface="Courier New" panose="02070309020205020404" pitchFamily="49" charset="0"/>
              <a:buChar char="o"/>
              <a:defRPr/>
            </a:pPr>
            <a:r>
              <a:rPr lang="en-US" sz="1300" b="1" dirty="0">
                <a:solidFill>
                  <a:srgbClr val="006150"/>
                </a:solidFill>
                <a:latin typeface="+mn-lt"/>
              </a:rPr>
              <a:t>Definitions – Insured Property</a:t>
            </a:r>
            <a:br>
              <a:rPr lang="en-US" sz="1400" b="1" dirty="0">
                <a:solidFill>
                  <a:srgbClr val="006150"/>
                </a:solidFill>
                <a:latin typeface="+mn-lt"/>
              </a:rPr>
            </a:br>
            <a:r>
              <a:rPr lang="en-US" sz="1200" dirty="0">
                <a:latin typeface="+mn-lt"/>
                <a:ea typeface="Calibri" panose="020F0502020204030204" pitchFamily="34" charset="0"/>
                <a:cs typeface="Times New Roman" panose="02020603050405020304" pitchFamily="18" charset="0"/>
              </a:rPr>
              <a:t>Business goods and equipment limit increased from R30,000 to </a:t>
            </a:r>
            <a:r>
              <a:rPr lang="en-US" sz="1200" b="1" dirty="0">
                <a:latin typeface="+mn-lt"/>
                <a:ea typeface="Calibri" panose="020F0502020204030204" pitchFamily="34" charset="0"/>
                <a:cs typeface="Times New Roman" panose="02020603050405020304" pitchFamily="18" charset="0"/>
              </a:rPr>
              <a:t>R50,000</a:t>
            </a:r>
            <a:r>
              <a:rPr lang="en-US" sz="1200" dirty="0">
                <a:latin typeface="+mn-lt"/>
                <a:ea typeface="Calibri" panose="020F0502020204030204" pitchFamily="34" charset="0"/>
                <a:cs typeface="Times New Roman" panose="02020603050405020304" pitchFamily="18" charset="0"/>
              </a:rPr>
              <a:t> or </a:t>
            </a:r>
            <a:r>
              <a:rPr lang="en-US" sz="1200" b="1" dirty="0">
                <a:latin typeface="+mn-lt"/>
                <a:ea typeface="Calibri" panose="020F0502020204030204" pitchFamily="34" charset="0"/>
                <a:cs typeface="Times New Roman" panose="02020603050405020304" pitchFamily="18" charset="0"/>
              </a:rPr>
              <a:t>10% </a:t>
            </a:r>
            <a:r>
              <a:rPr lang="en-US" sz="1200" dirty="0">
                <a:latin typeface="+mn-lt"/>
                <a:ea typeface="Calibri" panose="020F0502020204030204" pitchFamily="34" charset="0"/>
                <a:cs typeface="Times New Roman" panose="02020603050405020304" pitchFamily="18" charset="0"/>
              </a:rPr>
              <a:t>of the sum insured stated in the schedule</a:t>
            </a:r>
          </a:p>
          <a:p>
            <a:pPr marL="285750" indent="-285750">
              <a:lnSpc>
                <a:spcPct val="150000"/>
              </a:lnSpc>
              <a:buFont typeface="Courier New" panose="02070309020205020404" pitchFamily="49" charset="0"/>
              <a:buChar char="o"/>
              <a:defRPr/>
            </a:pPr>
            <a:r>
              <a:rPr lang="en-US" sz="1300" b="1" dirty="0">
                <a:solidFill>
                  <a:srgbClr val="006150"/>
                </a:solidFill>
                <a:latin typeface="+mn-lt"/>
              </a:rPr>
              <a:t>Theft </a:t>
            </a:r>
            <a:br>
              <a:rPr lang="en-US" sz="1200" dirty="0">
                <a:solidFill>
                  <a:schemeClr val="tx1"/>
                </a:solidFill>
                <a:latin typeface="+mn-lt"/>
              </a:rPr>
            </a:br>
            <a:r>
              <a:rPr lang="en-US" sz="1200" dirty="0">
                <a:latin typeface="+mn-lt"/>
                <a:ea typeface="Calibri" panose="020F0502020204030204" pitchFamily="34" charset="0"/>
                <a:cs typeface="Times New Roman" panose="02020603050405020304" pitchFamily="18" charset="0"/>
              </a:rPr>
              <a:t>Cover expanded - Any other building used for the purpose while studying at an educational institution and restricted to boarding houses, campus accommodation…</a:t>
            </a:r>
          </a:p>
          <a:p>
            <a:pPr marL="285750" indent="-285750">
              <a:lnSpc>
                <a:spcPct val="150000"/>
              </a:lnSpc>
              <a:buFont typeface="Courier New" panose="02070309020205020404" pitchFamily="49" charset="0"/>
              <a:buChar char="o"/>
              <a:defRPr/>
            </a:pPr>
            <a:r>
              <a:rPr lang="en-US" sz="1300" b="1" dirty="0">
                <a:solidFill>
                  <a:srgbClr val="006150"/>
                </a:solidFill>
                <a:latin typeface="+mn-lt"/>
                <a:ea typeface="Calibri" panose="020F0502020204030204" pitchFamily="34" charset="0"/>
                <a:cs typeface="Times New Roman" panose="02020603050405020304" pitchFamily="18" charset="0"/>
              </a:rPr>
              <a:t>Unoccupied Premises</a:t>
            </a:r>
            <a:br>
              <a:rPr lang="en-US" sz="1500" b="1" dirty="0">
                <a:solidFill>
                  <a:srgbClr val="006150"/>
                </a:solidFill>
                <a:latin typeface="+mn-lt"/>
                <a:ea typeface="Calibri" panose="020F0502020204030204" pitchFamily="34" charset="0"/>
                <a:cs typeface="Times New Roman" panose="02020603050405020304" pitchFamily="18" charset="0"/>
              </a:rPr>
            </a:br>
            <a:r>
              <a:rPr lang="en-US" sz="1200" dirty="0">
                <a:latin typeface="+mn-lt"/>
                <a:ea typeface="Calibri" panose="020F0502020204030204" pitchFamily="34" charset="0"/>
                <a:cs typeface="Times New Roman" panose="02020603050405020304" pitchFamily="18" charset="0"/>
              </a:rPr>
              <a:t>Excess increased from R1,500 to </a:t>
            </a:r>
            <a:r>
              <a:rPr lang="en-US" sz="1200" b="1" dirty="0">
                <a:latin typeface="+mn-lt"/>
                <a:ea typeface="Calibri" panose="020F0502020204030204" pitchFamily="34" charset="0"/>
                <a:cs typeface="Times New Roman" panose="02020603050405020304" pitchFamily="18" charset="0"/>
              </a:rPr>
              <a:t>R2,500</a:t>
            </a:r>
            <a:r>
              <a:rPr lang="en-US" sz="1200" dirty="0">
                <a:latin typeface="+mn-lt"/>
                <a:ea typeface="Calibri" panose="020F0502020204030204" pitchFamily="34" charset="0"/>
                <a:cs typeface="Times New Roman" panose="02020603050405020304" pitchFamily="18" charset="0"/>
              </a:rPr>
              <a:t>, unoccupancy 30 days (specified)</a:t>
            </a:r>
          </a:p>
          <a:p>
            <a:pPr marL="285750" indent="-285750">
              <a:lnSpc>
                <a:spcPct val="150000"/>
              </a:lnSpc>
              <a:buFont typeface="Courier New" panose="02070309020205020404" pitchFamily="49" charset="0"/>
              <a:buChar char="o"/>
              <a:defRPr/>
            </a:pPr>
            <a:r>
              <a:rPr lang="en-US" sz="1300" b="1" dirty="0">
                <a:solidFill>
                  <a:srgbClr val="006150"/>
                </a:solidFill>
                <a:latin typeface="+mn-lt"/>
                <a:ea typeface="Calibri" panose="020F0502020204030204" pitchFamily="34" charset="0"/>
                <a:cs typeface="Times New Roman" panose="02020603050405020304" pitchFamily="18" charset="0"/>
              </a:rPr>
              <a:t>Security gates and burglar bars</a:t>
            </a:r>
          </a:p>
          <a:p>
            <a:pPr marL="327025" lvl="1" indent="0">
              <a:lnSpc>
                <a:spcPct val="150000"/>
              </a:lnSpc>
              <a:buNone/>
              <a:defRPr/>
            </a:pPr>
            <a:r>
              <a:rPr lang="en-US" sz="1200" dirty="0">
                <a:solidFill>
                  <a:schemeClr val="tx1"/>
                </a:solidFill>
                <a:latin typeface="+mn-lt"/>
                <a:ea typeface="Calibri" panose="020F0502020204030204" pitchFamily="34" charset="0"/>
                <a:cs typeface="Times New Roman" panose="02020603050405020304" pitchFamily="18" charset="0"/>
              </a:rPr>
              <a:t>Additional excess of </a:t>
            </a:r>
            <a:r>
              <a:rPr lang="en-US" sz="1200" b="1" dirty="0">
                <a:solidFill>
                  <a:schemeClr val="tx1"/>
                </a:solidFill>
                <a:latin typeface="+mn-lt"/>
                <a:ea typeface="Calibri" panose="020F0502020204030204" pitchFamily="34" charset="0"/>
                <a:cs typeface="Times New Roman" panose="02020603050405020304" pitchFamily="18" charset="0"/>
              </a:rPr>
              <a:t>R5,000 </a:t>
            </a:r>
            <a:r>
              <a:rPr lang="en-US" sz="1200" dirty="0">
                <a:solidFill>
                  <a:schemeClr val="tx1"/>
                </a:solidFill>
                <a:latin typeface="+mn-lt"/>
                <a:ea typeface="Calibri" panose="020F0502020204030204" pitchFamily="34" charset="0"/>
                <a:cs typeface="Times New Roman" panose="02020603050405020304" pitchFamily="18" charset="0"/>
              </a:rPr>
              <a:t>– access gained through unsecured external doors or opening window</a:t>
            </a:r>
          </a:p>
          <a:p>
            <a:pPr marL="327025" lvl="1" indent="0">
              <a:lnSpc>
                <a:spcPct val="150000"/>
              </a:lnSpc>
              <a:buNone/>
              <a:defRPr/>
            </a:pPr>
            <a:r>
              <a:rPr lang="en-US" sz="1300" b="1" dirty="0">
                <a:solidFill>
                  <a:srgbClr val="006150"/>
                </a:solidFill>
                <a:latin typeface="+mn-lt"/>
                <a:ea typeface="Calibri" panose="020F0502020204030204" pitchFamily="34" charset="0"/>
                <a:cs typeface="Times New Roman" panose="02020603050405020304" pitchFamily="18" charset="0"/>
              </a:rPr>
              <a:t>(Clauses, extensions and limitations)</a:t>
            </a:r>
            <a:endParaRPr lang="en-US" sz="1300" b="1" dirty="0">
              <a:solidFill>
                <a:schemeClr val="tx1"/>
              </a:solidFill>
              <a:latin typeface="+mn-lt"/>
              <a:ea typeface="Calibri" panose="020F0502020204030204" pitchFamily="34" charset="0"/>
              <a:cs typeface="Times New Roman" panose="02020603050405020304" pitchFamily="18" charset="0"/>
            </a:endParaRPr>
          </a:p>
          <a:p>
            <a:pPr marL="285750" indent="-285750">
              <a:lnSpc>
                <a:spcPct val="150000"/>
              </a:lnSpc>
              <a:buFont typeface="Courier New" panose="02070309020205020404" pitchFamily="49" charset="0"/>
              <a:buChar char="o"/>
              <a:defRPr/>
            </a:pPr>
            <a:r>
              <a:rPr lang="en-US" sz="1300" b="1" dirty="0">
                <a:solidFill>
                  <a:srgbClr val="006150"/>
                </a:solidFill>
                <a:latin typeface="+mn-lt"/>
                <a:ea typeface="Calibri" panose="020F0502020204030204" pitchFamily="34" charset="0"/>
                <a:cs typeface="Times New Roman" panose="02020603050405020304" pitchFamily="18" charset="0"/>
              </a:rPr>
              <a:t>Damage to garden extension to sub-section A (Property)  </a:t>
            </a:r>
            <a:br>
              <a:rPr lang="en-US" sz="1400" b="1" dirty="0">
                <a:solidFill>
                  <a:srgbClr val="006150"/>
                </a:solidFill>
                <a:latin typeface="+mn-lt"/>
                <a:ea typeface="Calibri" panose="020F0502020204030204" pitchFamily="34" charset="0"/>
                <a:cs typeface="Times New Roman" panose="02020603050405020304" pitchFamily="18" charset="0"/>
              </a:rPr>
            </a:br>
            <a:r>
              <a:rPr lang="en-US" sz="1200" dirty="0">
                <a:solidFill>
                  <a:srgbClr val="333333"/>
                </a:solidFill>
                <a:latin typeface="+mn-lt"/>
                <a:ea typeface="Calibri" panose="020F0502020204030204" pitchFamily="34" charset="0"/>
                <a:cs typeface="Times New Roman" panose="02020603050405020304" pitchFamily="18" charset="0"/>
              </a:rPr>
              <a:t>New cover added with a limit of </a:t>
            </a:r>
            <a:r>
              <a:rPr lang="en-US" sz="1200" b="1" dirty="0">
                <a:solidFill>
                  <a:srgbClr val="333333"/>
                </a:solidFill>
                <a:latin typeface="+mn-lt"/>
                <a:ea typeface="Calibri" panose="020F0502020204030204" pitchFamily="34" charset="0"/>
                <a:cs typeface="Times New Roman" panose="02020603050405020304" pitchFamily="18" charset="0"/>
              </a:rPr>
              <a:t>R10,000 </a:t>
            </a:r>
          </a:p>
          <a:p>
            <a:pPr marL="285750" indent="-285750">
              <a:lnSpc>
                <a:spcPct val="150000"/>
              </a:lnSpc>
              <a:buFont typeface="Courier New" panose="02070309020205020404" pitchFamily="49" charset="0"/>
              <a:buChar char="o"/>
              <a:defRPr/>
            </a:pPr>
            <a:r>
              <a:rPr lang="en-US" sz="1300" b="1" dirty="0">
                <a:solidFill>
                  <a:srgbClr val="006150"/>
                </a:solidFill>
                <a:latin typeface="+mn-lt"/>
                <a:ea typeface="Calibri" panose="020F0502020204030204" pitchFamily="34" charset="0"/>
                <a:cs typeface="Times New Roman" panose="02020603050405020304" pitchFamily="18" charset="0"/>
              </a:rPr>
              <a:t>Discomfort extension to sub-section A (Property)  </a:t>
            </a:r>
            <a:br>
              <a:rPr lang="en-US" sz="1400" b="1" dirty="0">
                <a:solidFill>
                  <a:srgbClr val="006150"/>
                </a:solidFill>
                <a:latin typeface="+mn-lt"/>
                <a:ea typeface="Calibri" panose="020F0502020204030204" pitchFamily="34" charset="0"/>
                <a:cs typeface="Times New Roman" panose="02020603050405020304" pitchFamily="18" charset="0"/>
              </a:rPr>
            </a:br>
            <a:r>
              <a:rPr lang="en-US" sz="1200" dirty="0">
                <a:solidFill>
                  <a:srgbClr val="333333"/>
                </a:solidFill>
                <a:latin typeface="+mn-lt"/>
                <a:ea typeface="Calibri" panose="020F0502020204030204" pitchFamily="34" charset="0"/>
                <a:cs typeface="Times New Roman" panose="02020603050405020304" pitchFamily="18" charset="0"/>
              </a:rPr>
              <a:t> </a:t>
            </a:r>
            <a:r>
              <a:rPr lang="en-US" sz="1200" dirty="0">
                <a:latin typeface="+mn-lt"/>
                <a:ea typeface="Calibri" panose="020F0502020204030204" pitchFamily="34" charset="0"/>
                <a:cs typeface="Times New Roman" panose="02020603050405020304" pitchFamily="18" charset="0"/>
              </a:rPr>
              <a:t>Limit increase – from R7,500 to </a:t>
            </a:r>
            <a:r>
              <a:rPr lang="en-US" sz="1200" b="1" dirty="0">
                <a:latin typeface="+mn-lt"/>
                <a:ea typeface="Calibri" panose="020F0502020204030204" pitchFamily="34" charset="0"/>
                <a:cs typeface="Times New Roman" panose="02020603050405020304" pitchFamily="18" charset="0"/>
              </a:rPr>
              <a:t>R10,000</a:t>
            </a:r>
          </a:p>
          <a:p>
            <a:pPr marL="285750" indent="-285750">
              <a:lnSpc>
                <a:spcPct val="150000"/>
              </a:lnSpc>
              <a:buFont typeface="Courier New" panose="02070309020205020404" pitchFamily="49" charset="0"/>
              <a:buChar char="o"/>
              <a:defRPr/>
            </a:pPr>
            <a:r>
              <a:rPr lang="en-US" sz="1300" b="1" dirty="0">
                <a:solidFill>
                  <a:srgbClr val="006150"/>
                </a:solidFill>
                <a:latin typeface="+mn-lt"/>
                <a:ea typeface="Calibri" panose="020F0502020204030204" pitchFamily="34" charset="0"/>
                <a:cs typeface="Times New Roman" panose="02020603050405020304" pitchFamily="18" charset="0"/>
              </a:rPr>
              <a:t>Power surge</a:t>
            </a:r>
            <a:br>
              <a:rPr lang="en-US" sz="1400" b="1" dirty="0">
                <a:solidFill>
                  <a:srgbClr val="006150"/>
                </a:solidFill>
                <a:latin typeface="+mn-lt"/>
                <a:ea typeface="Calibri" panose="020F0502020204030204" pitchFamily="34" charset="0"/>
                <a:cs typeface="Times New Roman" panose="02020603050405020304" pitchFamily="18" charset="0"/>
              </a:rPr>
            </a:br>
            <a:r>
              <a:rPr lang="en-US" sz="1200" dirty="0">
                <a:latin typeface="+mn-lt"/>
                <a:ea typeface="Calibri" panose="020F0502020204030204" pitchFamily="34" charset="0"/>
                <a:cs typeface="Times New Roman" panose="02020603050405020304" pitchFamily="18" charset="0"/>
              </a:rPr>
              <a:t>New cover with a </a:t>
            </a:r>
            <a:r>
              <a:rPr lang="en-US" sz="1200" b="1" dirty="0">
                <a:latin typeface="+mn-lt"/>
                <a:ea typeface="Calibri" panose="020F0502020204030204" pitchFamily="34" charset="0"/>
                <a:cs typeface="Times New Roman" panose="02020603050405020304" pitchFamily="18" charset="0"/>
              </a:rPr>
              <a:t>R25,000</a:t>
            </a:r>
            <a:r>
              <a:rPr lang="en-US" sz="1200" dirty="0">
                <a:latin typeface="+mn-lt"/>
                <a:ea typeface="Calibri" panose="020F0502020204030204" pitchFamily="34" charset="0"/>
                <a:cs typeface="Times New Roman" panose="02020603050405020304" pitchFamily="18" charset="0"/>
              </a:rPr>
              <a:t> limit (annual aggregate R50,000)</a:t>
            </a:r>
          </a:p>
          <a:p>
            <a:pPr marL="285750" indent="-285750">
              <a:lnSpc>
                <a:spcPct val="150000"/>
              </a:lnSpc>
              <a:buFont typeface="Courier New" panose="02070309020205020404" pitchFamily="49" charset="0"/>
              <a:buChar char="o"/>
              <a:defRPr/>
            </a:pPr>
            <a:r>
              <a:rPr lang="en-US" sz="1300" b="1" dirty="0">
                <a:solidFill>
                  <a:srgbClr val="006150"/>
                </a:solidFill>
                <a:latin typeface="+mn-lt"/>
                <a:ea typeface="Calibri" panose="020F0502020204030204" pitchFamily="34" charset="0"/>
                <a:cs typeface="Times New Roman" panose="02020603050405020304" pitchFamily="18" charset="0"/>
              </a:rPr>
              <a:t>Storage cost for contents after loss extension to sub-section A (Property)</a:t>
            </a:r>
            <a:endParaRPr lang="en-US" sz="1300" b="1" dirty="0">
              <a:solidFill>
                <a:srgbClr val="92D050"/>
              </a:solidFill>
              <a:latin typeface="+mn-lt"/>
              <a:ea typeface="Calibri" panose="020F0502020204030204" pitchFamily="34" charset="0"/>
              <a:cs typeface="Times New Roman" panose="02020603050405020304" pitchFamily="18" charset="0"/>
            </a:endParaRPr>
          </a:p>
          <a:p>
            <a:pPr marL="327025" lvl="1" indent="0">
              <a:lnSpc>
                <a:spcPct val="160000"/>
              </a:lnSpc>
              <a:buNone/>
              <a:defRPr/>
            </a:pPr>
            <a:r>
              <a:rPr lang="en-US" sz="1300" dirty="0">
                <a:ea typeface="Calibri" panose="020F0502020204030204" pitchFamily="34" charset="0"/>
                <a:cs typeface="Times New Roman" panose="02020603050405020304" pitchFamily="18" charset="0"/>
              </a:rPr>
              <a:t>Limit increased from R5,000 to </a:t>
            </a:r>
            <a:r>
              <a:rPr lang="en-US" sz="1300" b="1" dirty="0">
                <a:ea typeface="Calibri" panose="020F0502020204030204" pitchFamily="34" charset="0"/>
                <a:cs typeface="Times New Roman" panose="02020603050405020304" pitchFamily="18" charset="0"/>
              </a:rPr>
              <a:t>R10,000</a:t>
            </a:r>
          </a:p>
          <a:p>
            <a:pPr marL="285750" indent="-285750">
              <a:lnSpc>
                <a:spcPct val="160000"/>
              </a:lnSpc>
              <a:buFont typeface="Courier New" panose="02070309020205020404" pitchFamily="49" charset="0"/>
              <a:buChar char="o"/>
              <a:defRPr/>
            </a:pPr>
            <a:endParaRPr lang="en-US" sz="1400" dirty="0">
              <a:ea typeface="Calibri" panose="020F0502020204030204" pitchFamily="34" charset="0"/>
              <a:cs typeface="Times New Roman" panose="02020603050405020304" pitchFamily="18" charset="0"/>
            </a:endParaRPr>
          </a:p>
          <a:p>
            <a:pPr marL="285750" indent="-285750">
              <a:lnSpc>
                <a:spcPct val="160000"/>
              </a:lnSpc>
              <a:buFont typeface="Courier New" panose="02070309020205020404" pitchFamily="49" charset="0"/>
              <a:buChar char="o"/>
              <a:defRPr/>
            </a:pPr>
            <a:endParaRPr lang="en-US" sz="1200" dirty="0">
              <a:solidFill>
                <a:srgbClr val="333333"/>
              </a:solidFill>
              <a:ea typeface="Calibri" panose="020F0502020204030204" pitchFamily="34" charset="0"/>
              <a:cs typeface="Times New Roman" panose="02020603050405020304" pitchFamily="18" charset="0"/>
            </a:endParaRPr>
          </a:p>
          <a:p>
            <a:pPr marL="285750" indent="-285750">
              <a:lnSpc>
                <a:spcPct val="160000"/>
              </a:lnSpc>
              <a:buFont typeface="Courier New" panose="02070309020205020404" pitchFamily="49" charset="0"/>
              <a:buChar char="o"/>
              <a:defRPr/>
            </a:pPr>
            <a:endParaRPr lang="en-US" sz="1400" b="1" dirty="0">
              <a:solidFill>
                <a:srgbClr val="006150"/>
              </a:solidFill>
              <a:ea typeface="Calibri" panose="020F0502020204030204" pitchFamily="34" charset="0"/>
              <a:cs typeface="Times New Roman" panose="02020603050405020304" pitchFamily="18" charset="0"/>
            </a:endParaRPr>
          </a:p>
          <a:p>
            <a:pPr marL="285750" indent="-285750">
              <a:lnSpc>
                <a:spcPct val="160000"/>
              </a:lnSpc>
              <a:buFont typeface="Courier New" panose="02070309020205020404" pitchFamily="49" charset="0"/>
              <a:buChar char="o"/>
              <a:defRPr/>
            </a:pPr>
            <a:endParaRPr lang="en-US" sz="1200" dirty="0">
              <a:solidFill>
                <a:srgbClr val="333333"/>
              </a:solidFill>
              <a:ea typeface="Calibri" panose="020F0502020204030204" pitchFamily="34" charset="0"/>
              <a:cs typeface="Times New Roman" panose="02020603050405020304" pitchFamily="18" charset="0"/>
            </a:endParaRPr>
          </a:p>
          <a:p>
            <a:pPr marL="285750" indent="-285750">
              <a:lnSpc>
                <a:spcPct val="160000"/>
              </a:lnSpc>
              <a:buFont typeface="Courier New" panose="02070309020205020404" pitchFamily="49" charset="0"/>
              <a:buChar char="o"/>
              <a:defRPr/>
            </a:pPr>
            <a:endParaRPr lang="en-US" sz="1200" dirty="0">
              <a:solidFill>
                <a:srgbClr val="333333"/>
              </a:solidFill>
              <a:ea typeface="Calibri" panose="020F0502020204030204" pitchFamily="34" charset="0"/>
              <a:cs typeface="Times New Roman" panose="02020603050405020304" pitchFamily="18" charset="0"/>
            </a:endParaRPr>
          </a:p>
          <a:p>
            <a:pPr marL="285750" indent="-285750">
              <a:lnSpc>
                <a:spcPct val="160000"/>
              </a:lnSpc>
              <a:buFont typeface="Courier New" panose="02070309020205020404" pitchFamily="49" charset="0"/>
              <a:buChar char="o"/>
              <a:defRPr/>
            </a:pPr>
            <a:endParaRPr lang="en-US" sz="1200" b="1" dirty="0">
              <a:solidFill>
                <a:schemeClr val="tx1"/>
              </a:solidFill>
              <a:ea typeface="Calibri" panose="020F0502020204030204" pitchFamily="34" charset="0"/>
              <a:cs typeface="Times New Roman" panose="02020603050405020304" pitchFamily="18" charset="0"/>
            </a:endParaRPr>
          </a:p>
          <a:p>
            <a:pPr marL="0" indent="0">
              <a:lnSpc>
                <a:spcPct val="160000"/>
              </a:lnSpc>
              <a:buFont typeface="Lucida Grande" pitchFamily="121" charset="0"/>
              <a:buNone/>
              <a:defRPr/>
            </a:pPr>
            <a:endParaRPr lang="en-US" sz="1200" dirty="0">
              <a:solidFill>
                <a:srgbClr val="333333"/>
              </a:solidFill>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defRPr/>
            </a:pPr>
            <a:endParaRPr lang="en-US" sz="1400" b="1" dirty="0">
              <a:solidFill>
                <a:srgbClr val="006150"/>
              </a:solidFill>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defRPr/>
            </a:pPr>
            <a:endParaRPr lang="en-US" sz="1200" dirty="0">
              <a:solidFill>
                <a:schemeClr val="tx1"/>
              </a:solidFill>
            </a:endParaRPr>
          </a:p>
          <a:p>
            <a:pPr marL="285750" indent="-285750">
              <a:buFont typeface="Courier New" panose="02070309020205020404" pitchFamily="49" charset="0"/>
              <a:buChar char="o"/>
              <a:defRPr/>
            </a:pPr>
            <a:endParaRPr lang="en-US" sz="1400" b="1" dirty="0">
              <a:solidFill>
                <a:srgbClr val="006150"/>
              </a:solidFill>
            </a:endParaRPr>
          </a:p>
        </p:txBody>
      </p:sp>
      <p:sp>
        <p:nvSpPr>
          <p:cNvPr id="43012" name="Slide Number Placeholder 3">
            <a:extLst>
              <a:ext uri="{FF2B5EF4-FFF2-40B4-BE49-F238E27FC236}">
                <a16:creationId xmlns:a16="http://schemas.microsoft.com/office/drawing/2014/main" id="{722F049E-0738-4086-BE2F-B5C1E40F7B5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MS PGothic" panose="020B0600070205080204" pitchFamily="34" charset="-128"/>
              </a:defRPr>
            </a:lvl1pPr>
            <a:lvl2pPr marL="742950" indent="-285750">
              <a:defRPr sz="2400" b="1">
                <a:solidFill>
                  <a:schemeClr val="tx1"/>
                </a:solidFill>
                <a:latin typeface="Times New Roman" panose="02020603050405020304" pitchFamily="18" charset="0"/>
                <a:ea typeface="MS PGothic" panose="020B0600070205080204" pitchFamily="34" charset="-128"/>
              </a:defRPr>
            </a:lvl2pPr>
            <a:lvl3pPr marL="1143000" indent="-228600">
              <a:defRPr sz="2400" b="1">
                <a:solidFill>
                  <a:schemeClr val="tx1"/>
                </a:solidFill>
                <a:latin typeface="Times New Roman" panose="02020603050405020304" pitchFamily="18" charset="0"/>
                <a:ea typeface="MS PGothic" panose="020B0600070205080204" pitchFamily="34" charset="-128"/>
              </a:defRPr>
            </a:lvl3pPr>
            <a:lvl4pPr marL="1600200" indent="-228600">
              <a:defRPr sz="2400" b="1">
                <a:solidFill>
                  <a:schemeClr val="tx1"/>
                </a:solidFill>
                <a:latin typeface="Times New Roman" panose="02020603050405020304" pitchFamily="18" charset="0"/>
                <a:ea typeface="MS PGothic" panose="020B0600070205080204" pitchFamily="34" charset="-128"/>
              </a:defRPr>
            </a:lvl4pPr>
            <a:lvl5pPr marL="2057400" indent="-22860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fld id="{6BFA9454-C0E7-494B-9039-3C2E7A47E557}" type="slidenum">
              <a:rPr lang="en-US" altLang="en-US" sz="800" b="0" smtClean="0">
                <a:solidFill>
                  <a:srgbClr val="009689"/>
                </a:solidFill>
                <a:latin typeface="Century Gothic" panose="020B0502020202020204" pitchFamily="34" charset="0"/>
              </a:rPr>
              <a:pPr/>
              <a:t>21</a:t>
            </a:fld>
            <a:endParaRPr lang="en-US" altLang="en-US" sz="800" b="0">
              <a:solidFill>
                <a:srgbClr val="009689"/>
              </a:solidFill>
              <a:latin typeface="Century Gothic" panose="020B0502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49E9-3C6D-4803-8EE8-B5BB60A2D581}"/>
              </a:ext>
            </a:extLst>
          </p:cNvPr>
          <p:cNvSpPr>
            <a:spLocks noGrp="1"/>
          </p:cNvSpPr>
          <p:nvPr>
            <p:ph type="title"/>
          </p:nvPr>
        </p:nvSpPr>
        <p:spPr>
          <a:xfrm>
            <a:off x="889000" y="188640"/>
            <a:ext cx="7797800" cy="792435"/>
          </a:xfrm>
        </p:spPr>
        <p:txBody>
          <a:bodyPr>
            <a:normAutofit fontScale="90000"/>
          </a:bodyPr>
          <a:lstStyle/>
          <a:p>
            <a:pPr marL="457200" indent="-457200">
              <a:buFont typeface="Webdings" panose="05030102010509060703" pitchFamily="18" charset="2"/>
              <a:buChar char="H"/>
              <a:defRPr/>
            </a:pPr>
            <a:r>
              <a:rPr lang="en-US" dirty="0"/>
              <a:t>Personal line sections (UNDER </a:t>
            </a:r>
            <a:r>
              <a:rPr lang="en-US" dirty="0" err="1"/>
              <a:t>multisure</a:t>
            </a:r>
            <a:r>
              <a:rPr lang="en-US" dirty="0"/>
              <a:t>) - continued</a:t>
            </a:r>
          </a:p>
        </p:txBody>
      </p:sp>
      <p:sp>
        <p:nvSpPr>
          <p:cNvPr id="3" name="Content Placeholder 2">
            <a:extLst>
              <a:ext uri="{FF2B5EF4-FFF2-40B4-BE49-F238E27FC236}">
                <a16:creationId xmlns:a16="http://schemas.microsoft.com/office/drawing/2014/main" id="{904D0F5C-A2F7-427B-9F6B-15C7688FC143}"/>
              </a:ext>
            </a:extLst>
          </p:cNvPr>
          <p:cNvSpPr>
            <a:spLocks noGrp="1"/>
          </p:cNvSpPr>
          <p:nvPr>
            <p:ph idx="1"/>
          </p:nvPr>
        </p:nvSpPr>
        <p:spPr>
          <a:xfrm>
            <a:off x="431800" y="908720"/>
            <a:ext cx="8255000" cy="5760640"/>
          </a:xfrm>
        </p:spPr>
        <p:txBody>
          <a:bodyPr>
            <a:normAutofit fontScale="62500" lnSpcReduction="20000"/>
          </a:bodyPr>
          <a:lstStyle/>
          <a:p>
            <a:pPr marL="0" indent="0">
              <a:lnSpc>
                <a:spcPct val="170000"/>
              </a:lnSpc>
              <a:buFont typeface="Lucida Grande" pitchFamily="121" charset="0"/>
              <a:buNone/>
              <a:defRPr/>
            </a:pPr>
            <a:r>
              <a:rPr lang="en-US" sz="2000" b="1" dirty="0">
                <a:solidFill>
                  <a:srgbClr val="006150"/>
                </a:solidFill>
              </a:rPr>
              <a:t>Product Alignment – </a:t>
            </a:r>
          </a:p>
          <a:p>
            <a:pPr marL="0" indent="0">
              <a:lnSpc>
                <a:spcPct val="170000"/>
              </a:lnSpc>
              <a:buFont typeface="Lucida Grande" pitchFamily="121" charset="0"/>
              <a:buNone/>
              <a:defRPr/>
            </a:pPr>
            <a:r>
              <a:rPr lang="en-US" sz="2000" b="1" dirty="0">
                <a:solidFill>
                  <a:srgbClr val="006150"/>
                </a:solidFill>
              </a:rPr>
              <a:t>HOUSEOWNERS</a:t>
            </a:r>
          </a:p>
          <a:p>
            <a:pPr marL="342900" indent="-342900">
              <a:lnSpc>
                <a:spcPct val="170000"/>
              </a:lnSpc>
              <a:buFont typeface="Courier New" panose="02070309020205020404" pitchFamily="49" charset="0"/>
              <a:buChar char="o"/>
              <a:defRPr/>
            </a:pPr>
            <a:r>
              <a:rPr lang="en-US" sz="1700" b="1" dirty="0">
                <a:solidFill>
                  <a:srgbClr val="006150"/>
                </a:solidFill>
              </a:rPr>
              <a:t>Buildings</a:t>
            </a:r>
          </a:p>
          <a:p>
            <a:pPr marL="327025" lvl="1" indent="0">
              <a:lnSpc>
                <a:spcPct val="170000"/>
              </a:lnSpc>
              <a:buNone/>
              <a:defRPr/>
            </a:pPr>
            <a:r>
              <a:rPr lang="en-US" sz="1700" dirty="0">
                <a:solidFill>
                  <a:schemeClr val="tx1"/>
                </a:solidFill>
              </a:rPr>
              <a:t>Clearly defined that these are “domestic” carports / water tanks / tennis courts / solar panel, etc.</a:t>
            </a:r>
          </a:p>
          <a:p>
            <a:pPr marL="342900" indent="-342900">
              <a:lnSpc>
                <a:spcPct val="170000"/>
              </a:lnSpc>
              <a:buFont typeface="Courier New" panose="02070309020205020404" pitchFamily="49" charset="0"/>
              <a:buChar char="o"/>
              <a:defRPr/>
            </a:pPr>
            <a:r>
              <a:rPr lang="en-US" sz="1700" b="1" dirty="0">
                <a:solidFill>
                  <a:srgbClr val="006150"/>
                </a:solidFill>
              </a:rPr>
              <a:t>Sub Section D – Property Owners Liability – Specific Exceptions applicable to Sub Section D</a:t>
            </a:r>
            <a:br>
              <a:rPr lang="en-US" sz="1700" b="1" dirty="0">
                <a:solidFill>
                  <a:srgbClr val="006150"/>
                </a:solidFill>
              </a:rPr>
            </a:br>
            <a:r>
              <a:rPr lang="en-US" sz="1700" dirty="0">
                <a:solidFill>
                  <a:schemeClr val="tx1"/>
                </a:solidFill>
              </a:rPr>
              <a:t>Exclusion - Sexual abuse assault harassment or molestation </a:t>
            </a:r>
          </a:p>
          <a:p>
            <a:pPr marL="342900" indent="-342900">
              <a:lnSpc>
                <a:spcPct val="170000"/>
              </a:lnSpc>
              <a:buFont typeface="Courier New" panose="02070309020205020404" pitchFamily="49" charset="0"/>
              <a:buChar char="o"/>
              <a:defRPr/>
            </a:pPr>
            <a:r>
              <a:rPr lang="en-US" sz="1700" b="1" dirty="0">
                <a:solidFill>
                  <a:srgbClr val="006150"/>
                </a:solidFill>
              </a:rPr>
              <a:t>Compulsory excess (domestic solar panel or photovoltaic systems or wind turbines)</a:t>
            </a:r>
            <a:r>
              <a:rPr lang="en-US" sz="1700" dirty="0">
                <a:solidFill>
                  <a:schemeClr val="tx1"/>
                </a:solidFill>
              </a:rPr>
              <a:t> </a:t>
            </a:r>
          </a:p>
          <a:p>
            <a:pPr marL="327025" lvl="1" indent="0">
              <a:lnSpc>
                <a:spcPct val="170000"/>
              </a:lnSpc>
              <a:buNone/>
              <a:defRPr/>
            </a:pPr>
            <a:r>
              <a:rPr lang="en-US" sz="1700" dirty="0">
                <a:solidFill>
                  <a:schemeClr val="tx1"/>
                </a:solidFill>
              </a:rPr>
              <a:t>Compulsory excess (domestic solar panel or photovoltaic systems or wind turbines) 10% of claim min R1,000</a:t>
            </a:r>
          </a:p>
          <a:p>
            <a:pPr marL="285750" indent="-285750">
              <a:lnSpc>
                <a:spcPct val="170000"/>
              </a:lnSpc>
              <a:buFont typeface="Courier New" panose="02070309020205020404" pitchFamily="49" charset="0"/>
              <a:buChar char="o"/>
              <a:defRPr/>
            </a:pPr>
            <a:r>
              <a:rPr lang="en-US" sz="1700" b="1" dirty="0">
                <a:solidFill>
                  <a:srgbClr val="006150"/>
                </a:solidFill>
              </a:rPr>
              <a:t>Cost of Removal of fallen trees extension to Sub Section A – (Property) Sub section D - Property </a:t>
            </a:r>
            <a:br>
              <a:rPr lang="en-US" sz="1700" b="1" dirty="0">
                <a:solidFill>
                  <a:srgbClr val="006150"/>
                </a:solidFill>
              </a:rPr>
            </a:br>
            <a:r>
              <a:rPr lang="en-US" sz="1700" dirty="0">
                <a:solidFill>
                  <a:schemeClr val="tx1"/>
                </a:solidFill>
              </a:rPr>
              <a:t>Limit increased – from R7,500 to </a:t>
            </a:r>
            <a:r>
              <a:rPr lang="en-US" sz="1700" b="1" dirty="0">
                <a:solidFill>
                  <a:schemeClr val="tx1"/>
                </a:solidFill>
              </a:rPr>
              <a:t>R10 000</a:t>
            </a:r>
          </a:p>
          <a:p>
            <a:pPr marL="285750" indent="-285750">
              <a:lnSpc>
                <a:spcPct val="170000"/>
              </a:lnSpc>
              <a:buFont typeface="Courier New" panose="02070309020205020404" pitchFamily="49" charset="0"/>
              <a:buChar char="o"/>
              <a:defRPr/>
            </a:pPr>
            <a:r>
              <a:rPr lang="en-US" sz="1700" b="1" dirty="0">
                <a:solidFill>
                  <a:srgbClr val="006150"/>
                </a:solidFill>
              </a:rPr>
              <a:t>Discomfort Extension to Sub Section A (Property) </a:t>
            </a:r>
            <a:br>
              <a:rPr lang="en-US" sz="1700" dirty="0">
                <a:solidFill>
                  <a:schemeClr val="tx1"/>
                </a:solidFill>
              </a:rPr>
            </a:br>
            <a:r>
              <a:rPr lang="en-US" sz="1700" dirty="0">
                <a:solidFill>
                  <a:schemeClr val="tx1"/>
                </a:solidFill>
              </a:rPr>
              <a:t>Limit increased –  from R7,500 to </a:t>
            </a:r>
            <a:r>
              <a:rPr lang="en-US" sz="1700" b="1" dirty="0">
                <a:solidFill>
                  <a:schemeClr val="tx1"/>
                </a:solidFill>
              </a:rPr>
              <a:t>R10 000</a:t>
            </a:r>
          </a:p>
          <a:p>
            <a:pPr marL="285750" indent="-285750">
              <a:lnSpc>
                <a:spcPct val="170000"/>
              </a:lnSpc>
              <a:buFont typeface="Courier New" panose="02070309020205020404" pitchFamily="49" charset="0"/>
              <a:buChar char="o"/>
              <a:defRPr/>
            </a:pPr>
            <a:r>
              <a:rPr lang="en-US" sz="1700" b="1" dirty="0">
                <a:solidFill>
                  <a:srgbClr val="006150"/>
                </a:solidFill>
                <a:ea typeface="Calibri" panose="020F0502020204030204" pitchFamily="34" charset="0"/>
                <a:cs typeface="Times New Roman" panose="02020603050405020304" pitchFamily="18" charset="0"/>
              </a:rPr>
              <a:t>Non-forcible and violent entry into vehicle extension (if stated in the schedule to be included)</a:t>
            </a:r>
            <a:br>
              <a:rPr lang="en-US" sz="1700" b="1" dirty="0">
                <a:solidFill>
                  <a:srgbClr val="006150"/>
                </a:solidFill>
                <a:ea typeface="Calibri" panose="020F0502020204030204" pitchFamily="34" charset="0"/>
                <a:cs typeface="Times New Roman" panose="02020603050405020304" pitchFamily="18" charset="0"/>
              </a:rPr>
            </a:br>
            <a:r>
              <a:rPr lang="en-US" sz="1700" dirty="0">
                <a:solidFill>
                  <a:srgbClr val="333333"/>
                </a:solidFill>
                <a:ea typeface="Calibri" panose="020F0502020204030204" pitchFamily="34" charset="0"/>
                <a:cs typeface="Times New Roman" panose="02020603050405020304" pitchFamily="18" charset="0"/>
              </a:rPr>
              <a:t>Cover limitations of 50% of the claim maximum of </a:t>
            </a:r>
            <a:r>
              <a:rPr lang="en-US" sz="1700" b="1" dirty="0">
                <a:solidFill>
                  <a:srgbClr val="333333"/>
                </a:solidFill>
                <a:ea typeface="Calibri" panose="020F0502020204030204" pitchFamily="34" charset="0"/>
                <a:cs typeface="Times New Roman" panose="02020603050405020304" pitchFamily="18" charset="0"/>
              </a:rPr>
              <a:t>R10,000</a:t>
            </a:r>
          </a:p>
          <a:p>
            <a:pPr marL="0" indent="0">
              <a:lnSpc>
                <a:spcPct val="170000"/>
              </a:lnSpc>
              <a:buFont typeface="Lucida Grande" pitchFamily="121" charset="0"/>
              <a:buNone/>
              <a:defRPr/>
            </a:pPr>
            <a:r>
              <a:rPr lang="en-US" sz="2000" b="1" dirty="0">
                <a:solidFill>
                  <a:srgbClr val="006150"/>
                </a:solidFill>
                <a:ea typeface="Calibri" panose="020F0502020204030204" pitchFamily="34" charset="0"/>
                <a:cs typeface="Times New Roman" panose="02020603050405020304" pitchFamily="18" charset="0"/>
              </a:rPr>
              <a:t>PERSONAL LIABILITY &amp; EXTENDED PERSONAL LIABILITY  </a:t>
            </a:r>
          </a:p>
          <a:p>
            <a:pPr marL="285750" indent="-285750">
              <a:lnSpc>
                <a:spcPct val="170000"/>
              </a:lnSpc>
              <a:buFont typeface="Courier New" panose="02070309020205020404" pitchFamily="49" charset="0"/>
              <a:buChar char="o"/>
              <a:defRPr/>
            </a:pPr>
            <a:r>
              <a:rPr lang="en-US" sz="1700" b="1" dirty="0">
                <a:solidFill>
                  <a:srgbClr val="006150"/>
                </a:solidFill>
                <a:ea typeface="Calibri" panose="020F0502020204030204" pitchFamily="34" charset="0"/>
                <a:cs typeface="Times New Roman" panose="02020603050405020304" pitchFamily="18" charset="0"/>
              </a:rPr>
              <a:t>Specific exceptions - </a:t>
            </a:r>
            <a:r>
              <a:rPr lang="en-US" sz="1700" b="1" dirty="0" err="1">
                <a:solidFill>
                  <a:srgbClr val="006150"/>
                </a:solidFill>
                <a:ea typeface="Calibri" panose="020F0502020204030204" pitchFamily="34" charset="0"/>
                <a:cs typeface="Times New Roman" panose="02020603050405020304" pitchFamily="18" charset="0"/>
              </a:rPr>
              <a:t>Wilful</a:t>
            </a:r>
            <a:r>
              <a:rPr lang="en-US" sz="1700" b="1" dirty="0">
                <a:solidFill>
                  <a:srgbClr val="006150"/>
                </a:solidFill>
                <a:ea typeface="Calibri" panose="020F0502020204030204" pitchFamily="34" charset="0"/>
                <a:cs typeface="Times New Roman" panose="02020603050405020304" pitchFamily="18" charset="0"/>
              </a:rPr>
              <a:t> acts &amp; Acts of the insured </a:t>
            </a:r>
            <a:br>
              <a:rPr lang="en-US" sz="1700" b="1" dirty="0">
                <a:solidFill>
                  <a:srgbClr val="006150"/>
                </a:solidFill>
                <a:ea typeface="Calibri" panose="020F0502020204030204" pitchFamily="34" charset="0"/>
                <a:cs typeface="Times New Roman" panose="02020603050405020304" pitchFamily="18" charset="0"/>
              </a:rPr>
            </a:br>
            <a:r>
              <a:rPr lang="en-US" sz="1700" dirty="0">
                <a:solidFill>
                  <a:schemeClr val="tx1"/>
                </a:solidFill>
                <a:ea typeface="Calibri" panose="020F0502020204030204" pitchFamily="34" charset="0"/>
                <a:cs typeface="Times New Roman" panose="02020603050405020304" pitchFamily="18" charset="0"/>
              </a:rPr>
              <a:t>Wordings expanded to include –physical assault/seduction/sexual abuse/sexual advances/request of sexual favors, etc.</a:t>
            </a:r>
          </a:p>
          <a:p>
            <a:pPr marL="285750" indent="-285750">
              <a:lnSpc>
                <a:spcPct val="170000"/>
              </a:lnSpc>
              <a:buFont typeface="Courier New" panose="02070309020205020404" pitchFamily="49" charset="0"/>
              <a:buChar char="o"/>
              <a:defRPr/>
            </a:pPr>
            <a:r>
              <a:rPr lang="en-US" sz="1700" b="1" dirty="0">
                <a:solidFill>
                  <a:srgbClr val="006150"/>
                </a:solidFill>
                <a:ea typeface="Calibri" panose="020F0502020204030204" pitchFamily="34" charset="0"/>
                <a:cs typeface="Times New Roman" panose="02020603050405020304" pitchFamily="18" charset="0"/>
              </a:rPr>
              <a:t>Trauma extension </a:t>
            </a:r>
            <a:br>
              <a:rPr lang="en-US" sz="1700" b="1" dirty="0">
                <a:solidFill>
                  <a:srgbClr val="006150"/>
                </a:solidFill>
                <a:ea typeface="Calibri" panose="020F0502020204030204" pitchFamily="34" charset="0"/>
                <a:cs typeface="Times New Roman" panose="02020603050405020304" pitchFamily="18" charset="0"/>
              </a:rPr>
            </a:br>
            <a:r>
              <a:rPr lang="en-US" sz="1700" dirty="0">
                <a:solidFill>
                  <a:schemeClr val="tx1"/>
                </a:solidFill>
                <a:ea typeface="Calibri" panose="020F0502020204030204" pitchFamily="34" charset="0"/>
                <a:cs typeface="Times New Roman" panose="02020603050405020304" pitchFamily="18" charset="0"/>
              </a:rPr>
              <a:t>No longer available</a:t>
            </a:r>
            <a:endParaRPr lang="en-US" sz="1700" dirty="0">
              <a:solidFill>
                <a:schemeClr val="tx1"/>
              </a:solidFill>
            </a:endParaRPr>
          </a:p>
          <a:p>
            <a:pPr marL="285750" indent="-285750">
              <a:lnSpc>
                <a:spcPct val="160000"/>
              </a:lnSpc>
              <a:buFont typeface="Courier New" panose="02070309020205020404" pitchFamily="49" charset="0"/>
              <a:buChar char="o"/>
              <a:defRPr/>
            </a:pPr>
            <a:endParaRPr lang="en-US" sz="1200" b="1" dirty="0">
              <a:solidFill>
                <a:schemeClr val="tx1"/>
              </a:solidFill>
              <a:ea typeface="Calibri" panose="020F0502020204030204" pitchFamily="34" charset="0"/>
              <a:cs typeface="Times New Roman" panose="02020603050405020304" pitchFamily="18" charset="0"/>
            </a:endParaRPr>
          </a:p>
          <a:p>
            <a:pPr marL="0" indent="0">
              <a:lnSpc>
                <a:spcPct val="170000"/>
              </a:lnSpc>
              <a:buFont typeface="Lucida Grande" pitchFamily="121" charset="0"/>
              <a:buNone/>
              <a:defRPr/>
            </a:pPr>
            <a:endParaRPr lang="en-US" sz="1200" dirty="0">
              <a:solidFill>
                <a:srgbClr val="333333"/>
              </a:solidFill>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defRPr/>
            </a:pPr>
            <a:endParaRPr lang="en-US" sz="1400" b="1" dirty="0">
              <a:solidFill>
                <a:srgbClr val="006150"/>
              </a:solidFill>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defRPr/>
            </a:pPr>
            <a:endParaRPr lang="en-US" sz="1200" dirty="0">
              <a:solidFill>
                <a:schemeClr val="tx1"/>
              </a:solidFill>
            </a:endParaRPr>
          </a:p>
          <a:p>
            <a:pPr marL="285750" indent="-285750">
              <a:buFont typeface="Courier New" panose="02070309020205020404" pitchFamily="49" charset="0"/>
              <a:buChar char="o"/>
              <a:defRPr/>
            </a:pPr>
            <a:endParaRPr lang="en-US" sz="1400" b="1" dirty="0">
              <a:solidFill>
                <a:srgbClr val="006150"/>
              </a:solidFill>
            </a:endParaRPr>
          </a:p>
        </p:txBody>
      </p:sp>
      <p:sp>
        <p:nvSpPr>
          <p:cNvPr id="44036" name="Slide Number Placeholder 3">
            <a:extLst>
              <a:ext uri="{FF2B5EF4-FFF2-40B4-BE49-F238E27FC236}">
                <a16:creationId xmlns:a16="http://schemas.microsoft.com/office/drawing/2014/main" id="{F53B5C07-D147-415C-BE88-EEAF554349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MS PGothic" panose="020B0600070205080204" pitchFamily="34" charset="-128"/>
              </a:defRPr>
            </a:lvl1pPr>
            <a:lvl2pPr marL="742950" indent="-285750">
              <a:defRPr sz="2400" b="1">
                <a:solidFill>
                  <a:schemeClr val="tx1"/>
                </a:solidFill>
                <a:latin typeface="Times New Roman" panose="02020603050405020304" pitchFamily="18" charset="0"/>
                <a:ea typeface="MS PGothic" panose="020B0600070205080204" pitchFamily="34" charset="-128"/>
              </a:defRPr>
            </a:lvl2pPr>
            <a:lvl3pPr marL="1143000" indent="-228600">
              <a:defRPr sz="2400" b="1">
                <a:solidFill>
                  <a:schemeClr val="tx1"/>
                </a:solidFill>
                <a:latin typeface="Times New Roman" panose="02020603050405020304" pitchFamily="18" charset="0"/>
                <a:ea typeface="MS PGothic" panose="020B0600070205080204" pitchFamily="34" charset="-128"/>
              </a:defRPr>
            </a:lvl3pPr>
            <a:lvl4pPr marL="1600200" indent="-228600">
              <a:defRPr sz="2400" b="1">
                <a:solidFill>
                  <a:schemeClr val="tx1"/>
                </a:solidFill>
                <a:latin typeface="Times New Roman" panose="02020603050405020304" pitchFamily="18" charset="0"/>
                <a:ea typeface="MS PGothic" panose="020B0600070205080204" pitchFamily="34" charset="-128"/>
              </a:defRPr>
            </a:lvl4pPr>
            <a:lvl5pPr marL="2057400" indent="-22860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fld id="{ABCC08E2-DC55-4635-A9C1-FEF3F65F9568}" type="slidenum">
              <a:rPr lang="en-US" altLang="en-US" sz="800" b="0" smtClean="0">
                <a:solidFill>
                  <a:srgbClr val="009689"/>
                </a:solidFill>
                <a:latin typeface="Century Gothic" panose="020B0502020202020204" pitchFamily="34" charset="0"/>
              </a:rPr>
              <a:pPr/>
              <a:t>22</a:t>
            </a:fld>
            <a:endParaRPr lang="en-US" altLang="en-US" sz="800" b="0">
              <a:solidFill>
                <a:srgbClr val="009689"/>
              </a:solidFill>
              <a:latin typeface="Century Gothic" panose="020B0502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2204-7D3D-46E0-B397-800F1CF9A75E}"/>
              </a:ext>
            </a:extLst>
          </p:cNvPr>
          <p:cNvSpPr>
            <a:spLocks noGrp="1"/>
          </p:cNvSpPr>
          <p:nvPr>
            <p:ph type="title"/>
          </p:nvPr>
        </p:nvSpPr>
        <p:spPr>
          <a:xfrm>
            <a:off x="889000" y="355600"/>
            <a:ext cx="7797800" cy="509588"/>
          </a:xfrm>
        </p:spPr>
        <p:txBody>
          <a:bodyPr>
            <a:normAutofit fontScale="90000"/>
          </a:bodyPr>
          <a:lstStyle/>
          <a:p>
            <a:pPr marL="457200" indent="-457200">
              <a:buFont typeface="Webdings" panose="05030102010509060703" pitchFamily="18" charset="2"/>
              <a:buChar char="B"/>
              <a:defRPr/>
            </a:pPr>
            <a:r>
              <a:rPr lang="en-US" dirty="0"/>
              <a:t>Body corporate</a:t>
            </a:r>
          </a:p>
        </p:txBody>
      </p:sp>
      <p:sp>
        <p:nvSpPr>
          <p:cNvPr id="45059" name="Slide Number Placeholder 3">
            <a:extLst>
              <a:ext uri="{FF2B5EF4-FFF2-40B4-BE49-F238E27FC236}">
                <a16:creationId xmlns:a16="http://schemas.microsoft.com/office/drawing/2014/main" id="{E1EA1953-D89B-4B96-8B51-41C7E25250D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MS PGothic" panose="020B0600070205080204" pitchFamily="34" charset="-128"/>
              </a:defRPr>
            </a:lvl1pPr>
            <a:lvl2pPr marL="742950" indent="-285750">
              <a:defRPr sz="2400" b="1">
                <a:solidFill>
                  <a:schemeClr val="tx1"/>
                </a:solidFill>
                <a:latin typeface="Times New Roman" panose="02020603050405020304" pitchFamily="18" charset="0"/>
                <a:ea typeface="MS PGothic" panose="020B0600070205080204" pitchFamily="34" charset="-128"/>
              </a:defRPr>
            </a:lvl2pPr>
            <a:lvl3pPr marL="1143000" indent="-228600">
              <a:defRPr sz="2400" b="1">
                <a:solidFill>
                  <a:schemeClr val="tx1"/>
                </a:solidFill>
                <a:latin typeface="Times New Roman" panose="02020603050405020304" pitchFamily="18" charset="0"/>
                <a:ea typeface="MS PGothic" panose="020B0600070205080204" pitchFamily="34" charset="-128"/>
              </a:defRPr>
            </a:lvl3pPr>
            <a:lvl4pPr marL="1600200" indent="-228600">
              <a:defRPr sz="2400" b="1">
                <a:solidFill>
                  <a:schemeClr val="tx1"/>
                </a:solidFill>
                <a:latin typeface="Times New Roman" panose="02020603050405020304" pitchFamily="18" charset="0"/>
                <a:ea typeface="MS PGothic" panose="020B0600070205080204" pitchFamily="34" charset="-128"/>
              </a:defRPr>
            </a:lvl4pPr>
            <a:lvl5pPr marL="2057400" indent="-22860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fld id="{4F2B1BF3-8EDB-4B58-BA96-C4C4F301153A}" type="slidenum">
              <a:rPr lang="en-US" altLang="en-US" sz="800" b="0" smtClean="0">
                <a:solidFill>
                  <a:srgbClr val="009689"/>
                </a:solidFill>
                <a:latin typeface="Century Gothic" panose="020B0502020202020204" pitchFamily="34" charset="0"/>
              </a:rPr>
              <a:pPr/>
              <a:t>23</a:t>
            </a:fld>
            <a:endParaRPr lang="en-US" altLang="en-US" sz="800" b="0">
              <a:solidFill>
                <a:srgbClr val="009689"/>
              </a:solidFill>
              <a:latin typeface="Century Gothic" panose="020B0502020202020204" pitchFamily="34" charset="0"/>
            </a:endParaRPr>
          </a:p>
        </p:txBody>
      </p:sp>
      <p:sp>
        <p:nvSpPr>
          <p:cNvPr id="6" name="Content Placeholder 1">
            <a:extLst>
              <a:ext uri="{FF2B5EF4-FFF2-40B4-BE49-F238E27FC236}">
                <a16:creationId xmlns:a16="http://schemas.microsoft.com/office/drawing/2014/main" id="{C45A7F48-4BF0-411D-8EC6-29A92A81F971}"/>
              </a:ext>
            </a:extLst>
          </p:cNvPr>
          <p:cNvSpPr>
            <a:spLocks noGrp="1"/>
          </p:cNvSpPr>
          <p:nvPr>
            <p:ph idx="1"/>
          </p:nvPr>
        </p:nvSpPr>
        <p:spPr>
          <a:xfrm>
            <a:off x="431800" y="1101725"/>
            <a:ext cx="8255000" cy="5024438"/>
          </a:xfrm>
        </p:spPr>
        <p:txBody>
          <a:bodyPr>
            <a:noAutofit/>
          </a:bodyPr>
          <a:lstStyle/>
          <a:p>
            <a:pPr marL="0" indent="0">
              <a:lnSpc>
                <a:spcPct val="170000"/>
              </a:lnSpc>
              <a:buFont typeface="Lucida Grande" pitchFamily="121" charset="0"/>
              <a:buNone/>
              <a:defRPr/>
            </a:pPr>
            <a:r>
              <a:rPr lang="en-US" sz="1400" b="1" dirty="0">
                <a:solidFill>
                  <a:srgbClr val="006150"/>
                </a:solidFill>
                <a:ea typeface="Calibri" panose="020F0502020204030204" pitchFamily="34" charset="0"/>
                <a:cs typeface="Times New Roman" panose="02020603050405020304" pitchFamily="18" charset="0"/>
              </a:rPr>
              <a:t>BUILDINGS</a:t>
            </a:r>
          </a:p>
          <a:p>
            <a:pPr marL="285750" indent="-285750">
              <a:lnSpc>
                <a:spcPct val="170000"/>
              </a:lnSpc>
              <a:buFont typeface="Courier New" panose="02070309020205020404" pitchFamily="49" charset="0"/>
              <a:buChar char="o"/>
              <a:defRPr/>
            </a:pPr>
            <a:r>
              <a:rPr lang="en-US" sz="1400" b="1" dirty="0">
                <a:solidFill>
                  <a:srgbClr val="006150"/>
                </a:solidFill>
                <a:ea typeface="Calibri" panose="020F0502020204030204" pitchFamily="34" charset="0"/>
                <a:cs typeface="Times New Roman" panose="02020603050405020304" pitchFamily="18" charset="0"/>
              </a:rPr>
              <a:t>Bursting</a:t>
            </a:r>
            <a:br>
              <a:rPr lang="en-US" sz="1400" b="1" dirty="0">
                <a:solidFill>
                  <a:srgbClr val="92D050"/>
                </a:solidFill>
                <a:ea typeface="Calibri" panose="020F0502020204030204" pitchFamily="34" charset="0"/>
                <a:cs typeface="Times New Roman" panose="02020603050405020304" pitchFamily="18" charset="0"/>
              </a:rPr>
            </a:br>
            <a:r>
              <a:rPr lang="en-US" sz="1200" dirty="0">
                <a:ea typeface="Calibri" panose="020F0502020204030204" pitchFamily="34" charset="0"/>
                <a:cs typeface="Times New Roman" panose="02020603050405020304" pitchFamily="18" charset="0"/>
              </a:rPr>
              <a:t>Cover expanded to include pipes </a:t>
            </a:r>
            <a:r>
              <a:rPr lang="en-US" sz="1200" b="1" dirty="0">
                <a:ea typeface="Calibri" panose="020F0502020204030204" pitchFamily="34" charset="0"/>
                <a:cs typeface="Times New Roman" panose="02020603050405020304" pitchFamily="18" charset="0"/>
              </a:rPr>
              <a:t>including loss of or damage to such tanks apparatus or pipes </a:t>
            </a:r>
            <a:r>
              <a:rPr lang="en-US" sz="1200" dirty="0">
                <a:ea typeface="Calibri" panose="020F0502020204030204" pitchFamily="34" charset="0"/>
                <a:cs typeface="Times New Roman" panose="02020603050405020304" pitchFamily="18" charset="0"/>
              </a:rPr>
              <a:t>excluding loss or damage – </a:t>
            </a:r>
            <a:r>
              <a:rPr lang="en-US" sz="1200" i="1" dirty="0">
                <a:ea typeface="Calibri" panose="020F0502020204030204" pitchFamily="34" charset="0"/>
                <a:cs typeface="Times New Roman" panose="02020603050405020304" pitchFamily="18" charset="0"/>
              </a:rPr>
              <a:t>to the contents of such tanks, apparatus or pipes </a:t>
            </a:r>
          </a:p>
          <a:p>
            <a:pPr marL="285750" indent="-285750">
              <a:lnSpc>
                <a:spcPct val="170000"/>
              </a:lnSpc>
              <a:buFont typeface="Courier New" panose="02070309020205020404" pitchFamily="49" charset="0"/>
              <a:buChar char="o"/>
              <a:defRPr/>
            </a:pPr>
            <a:r>
              <a:rPr lang="en-US" sz="1400" b="1" dirty="0">
                <a:solidFill>
                  <a:srgbClr val="006150"/>
                </a:solidFill>
                <a:ea typeface="Calibri" panose="020F0502020204030204" pitchFamily="34" charset="0"/>
                <a:cs typeface="Times New Roman" panose="02020603050405020304" pitchFamily="18" charset="0"/>
              </a:rPr>
              <a:t>Medical, trauma and funeral costs</a:t>
            </a:r>
          </a:p>
          <a:p>
            <a:pPr marL="327025" lvl="1" indent="0">
              <a:lnSpc>
                <a:spcPct val="170000"/>
              </a:lnSpc>
              <a:buFont typeface="Arial" panose="020B0604020202020204" pitchFamily="34" charset="0"/>
              <a:buNone/>
              <a:defRPr/>
            </a:pPr>
            <a:r>
              <a:rPr lang="en-US" sz="1200" dirty="0">
                <a:ea typeface="Calibri" panose="020F0502020204030204" pitchFamily="34" charset="0"/>
                <a:cs typeface="Times New Roman" panose="02020603050405020304" pitchFamily="18" charset="0"/>
              </a:rPr>
              <a:t>Cover amended to </a:t>
            </a:r>
            <a:r>
              <a:rPr lang="en-US" sz="1200" b="1" dirty="0">
                <a:solidFill>
                  <a:srgbClr val="006150"/>
                </a:solidFill>
                <a:ea typeface="Calibri" panose="020F0502020204030204" pitchFamily="34" charset="0"/>
                <a:cs typeface="Times New Roman" panose="02020603050405020304" pitchFamily="18" charset="0"/>
              </a:rPr>
              <a:t>Accidental death and emergency expenses shortfall benefit </a:t>
            </a:r>
            <a:endParaRPr lang="en-US" sz="1200" b="1" dirty="0">
              <a:ea typeface="Calibri" panose="020F0502020204030204" pitchFamily="34" charset="0"/>
              <a:cs typeface="Times New Roman" panose="02020603050405020304" pitchFamily="18" charset="0"/>
            </a:endParaRPr>
          </a:p>
          <a:p>
            <a:pPr marL="171450" indent="-171450">
              <a:lnSpc>
                <a:spcPct val="170000"/>
              </a:lnSpc>
              <a:buFont typeface="Courier New" panose="02070309020205020404" pitchFamily="49" charset="0"/>
              <a:buChar char="o"/>
              <a:defRPr/>
            </a:pPr>
            <a:r>
              <a:rPr lang="en-US" sz="1400" b="1" dirty="0">
                <a:solidFill>
                  <a:srgbClr val="006150"/>
                </a:solidFill>
                <a:ea typeface="Calibri" panose="020F0502020204030204" pitchFamily="34" charset="0"/>
                <a:cs typeface="Times New Roman" panose="02020603050405020304" pitchFamily="18" charset="0"/>
              </a:rPr>
              <a:t>   Electrical geyser replacement</a:t>
            </a:r>
          </a:p>
          <a:p>
            <a:pPr marL="327025" lvl="1" indent="0">
              <a:lnSpc>
                <a:spcPct val="170000"/>
              </a:lnSpc>
              <a:buFont typeface="Arial" panose="020B0604020202020204" pitchFamily="34" charset="0"/>
              <a:buNone/>
              <a:defRPr/>
            </a:pPr>
            <a:r>
              <a:rPr lang="en-US" sz="1200" dirty="0">
                <a:ea typeface="Calibri" panose="020F0502020204030204" pitchFamily="34" charset="0"/>
                <a:cs typeface="Times New Roman" panose="02020603050405020304" pitchFamily="18" charset="0"/>
              </a:rPr>
              <a:t>Cover amended to </a:t>
            </a:r>
            <a:r>
              <a:rPr lang="en-US" sz="1200" b="1" dirty="0">
                <a:solidFill>
                  <a:srgbClr val="006150"/>
                </a:solidFill>
                <a:ea typeface="Calibri" panose="020F0502020204030204" pitchFamily="34" charset="0"/>
                <a:cs typeface="Times New Roman" panose="02020603050405020304" pitchFamily="18" charset="0"/>
              </a:rPr>
              <a:t>Geyser replacement </a:t>
            </a:r>
            <a:r>
              <a:rPr lang="en-US" sz="1200" b="1" dirty="0">
                <a:ea typeface="Calibri" panose="020F0502020204030204" pitchFamily="34" charset="0"/>
                <a:cs typeface="Times New Roman" panose="02020603050405020304" pitchFamily="18" charset="0"/>
              </a:rPr>
              <a:t> </a:t>
            </a:r>
            <a:endParaRPr lang="en-US" sz="1200" b="1" dirty="0">
              <a:solidFill>
                <a:srgbClr val="006150"/>
              </a:solidFill>
              <a:ea typeface="Calibri" panose="020F0502020204030204" pitchFamily="34" charset="0"/>
              <a:cs typeface="Times New Roman" panose="02020603050405020304" pitchFamily="18" charset="0"/>
            </a:endParaRPr>
          </a:p>
          <a:p>
            <a:pPr marL="171450" indent="-171450">
              <a:lnSpc>
                <a:spcPct val="170000"/>
              </a:lnSpc>
              <a:buFont typeface="Courier New" panose="02070309020205020404" pitchFamily="49" charset="0"/>
              <a:buChar char="o"/>
              <a:defRPr/>
            </a:pPr>
            <a:r>
              <a:rPr lang="en-US" sz="1400" b="1" dirty="0">
                <a:solidFill>
                  <a:srgbClr val="006150"/>
                </a:solidFill>
                <a:ea typeface="Calibri" panose="020F0502020204030204" pitchFamily="34" charset="0"/>
                <a:cs typeface="Times New Roman" panose="02020603050405020304" pitchFamily="18" charset="0"/>
              </a:rPr>
              <a:t>  Definition of geyser </a:t>
            </a:r>
          </a:p>
          <a:p>
            <a:pPr marL="327025" lvl="1" indent="0">
              <a:lnSpc>
                <a:spcPct val="170000"/>
              </a:lnSpc>
              <a:buFont typeface="Arial" panose="020B0604020202020204" pitchFamily="34" charset="0"/>
              <a:buNone/>
              <a:defRPr/>
            </a:pPr>
            <a:r>
              <a:rPr lang="en-US" sz="1200" dirty="0">
                <a:solidFill>
                  <a:srgbClr val="333333"/>
                </a:solidFill>
                <a:ea typeface="Calibri" panose="020F0502020204030204" pitchFamily="34" charset="0"/>
                <a:cs typeface="Times New Roman" panose="02020603050405020304" pitchFamily="18" charset="0"/>
              </a:rPr>
              <a:t>Expanded to include - </a:t>
            </a:r>
            <a:r>
              <a:rPr lang="en-US" sz="1200" b="1" dirty="0">
                <a:solidFill>
                  <a:srgbClr val="333333"/>
                </a:solidFill>
                <a:ea typeface="Calibri" panose="020F0502020204030204" pitchFamily="34" charset="0"/>
                <a:cs typeface="Times New Roman" panose="02020603050405020304" pitchFamily="18" charset="0"/>
              </a:rPr>
              <a:t>any system or device </a:t>
            </a:r>
            <a:r>
              <a:rPr lang="en-US" sz="1200" dirty="0">
                <a:solidFill>
                  <a:srgbClr val="333333"/>
                </a:solidFill>
                <a:ea typeface="Calibri" panose="020F0502020204030204" pitchFamily="34" charset="0"/>
                <a:cs typeface="Times New Roman" panose="02020603050405020304" pitchFamily="18" charset="0"/>
              </a:rPr>
              <a:t>(</a:t>
            </a:r>
            <a:r>
              <a:rPr lang="en-US" sz="1200" i="1" dirty="0">
                <a:solidFill>
                  <a:srgbClr val="333333"/>
                </a:solidFill>
                <a:ea typeface="Calibri" panose="020F0502020204030204" pitchFamily="34" charset="0"/>
                <a:cs typeface="Times New Roman" panose="02020603050405020304" pitchFamily="18" charset="0"/>
              </a:rPr>
              <a:t>excluding boilers, pressure vessels, </a:t>
            </a:r>
            <a:r>
              <a:rPr lang="en-US" sz="1200" i="1" dirty="0" err="1">
                <a:solidFill>
                  <a:srgbClr val="333333"/>
                </a:solidFill>
                <a:ea typeface="Calibri" panose="020F0502020204030204" pitchFamily="34" charset="0"/>
                <a:cs typeface="Times New Roman" panose="02020603050405020304" pitchFamily="18" charset="0"/>
              </a:rPr>
              <a:t>economisers</a:t>
            </a:r>
            <a:r>
              <a:rPr lang="en-US" sz="1200" i="1" dirty="0">
                <a:solidFill>
                  <a:srgbClr val="333333"/>
                </a:solidFill>
                <a:ea typeface="Calibri" panose="020F0502020204030204" pitchFamily="34" charset="0"/>
                <a:cs typeface="Times New Roman" panose="02020603050405020304" pitchFamily="18" charset="0"/>
              </a:rPr>
              <a:t> or super heaters but including heat pumps, gas geysers solar geysers and integrated systems)</a:t>
            </a:r>
            <a:r>
              <a:rPr lang="en-US" sz="1200" dirty="0">
                <a:solidFill>
                  <a:srgbClr val="333333"/>
                </a:solidFill>
                <a:ea typeface="Calibri" panose="020F0502020204030204" pitchFamily="34" charset="0"/>
                <a:cs typeface="Times New Roman" panose="02020603050405020304" pitchFamily="18" charset="0"/>
              </a:rPr>
              <a:t> used solely for the heating of water, including all its components and piping within two metres from the system or device. </a:t>
            </a:r>
          </a:p>
          <a:p>
            <a:pPr marL="0" indent="0">
              <a:lnSpc>
                <a:spcPct val="170000"/>
              </a:lnSpc>
              <a:buFont typeface="Lucida Grande" pitchFamily="121" charset="0"/>
              <a:buNone/>
              <a:defRPr/>
            </a:pPr>
            <a:endParaRPr 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EF8C5-2892-4E70-9ABD-B766AF9CC570}"/>
              </a:ext>
            </a:extLst>
          </p:cNvPr>
          <p:cNvSpPr>
            <a:spLocks noGrp="1"/>
          </p:cNvSpPr>
          <p:nvPr>
            <p:ph type="title"/>
          </p:nvPr>
        </p:nvSpPr>
        <p:spPr>
          <a:xfrm>
            <a:off x="889000" y="355600"/>
            <a:ext cx="7797800" cy="509588"/>
          </a:xfrm>
        </p:spPr>
        <p:txBody>
          <a:bodyPr>
            <a:normAutofit fontScale="90000"/>
          </a:bodyPr>
          <a:lstStyle/>
          <a:p>
            <a:pPr marL="457200" indent="-457200">
              <a:buFont typeface="Webdings" panose="05030102010509060703" pitchFamily="18" charset="2"/>
              <a:buChar char="B"/>
              <a:defRPr/>
            </a:pPr>
            <a:r>
              <a:rPr lang="en-US" dirty="0"/>
              <a:t>Body corporate - continued</a:t>
            </a:r>
          </a:p>
        </p:txBody>
      </p:sp>
      <p:sp>
        <p:nvSpPr>
          <p:cNvPr id="3" name="Content Placeholder 2">
            <a:extLst>
              <a:ext uri="{FF2B5EF4-FFF2-40B4-BE49-F238E27FC236}">
                <a16:creationId xmlns:a16="http://schemas.microsoft.com/office/drawing/2014/main" id="{41667240-8961-41E5-8A91-BA803458AE59}"/>
              </a:ext>
            </a:extLst>
          </p:cNvPr>
          <p:cNvSpPr>
            <a:spLocks noGrp="1"/>
          </p:cNvSpPr>
          <p:nvPr>
            <p:ph idx="1"/>
          </p:nvPr>
        </p:nvSpPr>
        <p:spPr>
          <a:xfrm>
            <a:off x="431800" y="1101724"/>
            <a:ext cx="8255000" cy="5395913"/>
          </a:xfrm>
        </p:spPr>
        <p:txBody>
          <a:bodyPr>
            <a:normAutofit/>
          </a:bodyPr>
          <a:lstStyle/>
          <a:p>
            <a:pPr marL="171450" indent="-171450">
              <a:lnSpc>
                <a:spcPct val="170000"/>
              </a:lnSpc>
              <a:buFont typeface="Courier New" panose="02070309020205020404" pitchFamily="49" charset="0"/>
              <a:buChar char="o"/>
              <a:defRPr/>
            </a:pPr>
            <a:r>
              <a:rPr lang="en-US" sz="1400" b="1" dirty="0">
                <a:solidFill>
                  <a:srgbClr val="006150"/>
                </a:solidFill>
                <a:latin typeface="+mn-lt"/>
                <a:ea typeface="Calibri" panose="020F0502020204030204" pitchFamily="34" charset="0"/>
                <a:cs typeface="Times New Roman" panose="02020603050405020304" pitchFamily="18" charset="0"/>
              </a:rPr>
              <a:t>Specific conditions applicable to sub-section C</a:t>
            </a:r>
          </a:p>
          <a:p>
            <a:pPr marL="327025" lvl="1" indent="0">
              <a:lnSpc>
                <a:spcPct val="170000"/>
              </a:lnSpc>
              <a:buFont typeface="Arial" panose="020B0604020202020204" pitchFamily="34" charset="0"/>
              <a:buNone/>
              <a:defRPr/>
            </a:pPr>
            <a:r>
              <a:rPr lang="en-US" sz="1400" b="1" dirty="0">
                <a:solidFill>
                  <a:srgbClr val="006150"/>
                </a:solidFill>
                <a:latin typeface="+mn-lt"/>
                <a:ea typeface="Calibri" panose="020F0502020204030204" pitchFamily="34" charset="0"/>
                <a:cs typeface="Times New Roman" panose="02020603050405020304" pitchFamily="18" charset="0"/>
              </a:rPr>
              <a:t>Replacement of electrical geyser with a solar geyser</a:t>
            </a:r>
          </a:p>
          <a:p>
            <a:pPr marL="327025" lvl="1" indent="0">
              <a:lnSpc>
                <a:spcPct val="170000"/>
              </a:lnSpc>
              <a:buFont typeface="Arial" panose="020B0604020202020204" pitchFamily="34" charset="0"/>
              <a:buNone/>
              <a:defRPr/>
            </a:pPr>
            <a:r>
              <a:rPr lang="en-US" sz="1200" dirty="0">
                <a:latin typeface="+mn-lt"/>
                <a:ea typeface="Calibri" panose="020F0502020204030204" pitchFamily="34" charset="0"/>
                <a:cs typeface="Times New Roman" panose="02020603050405020304" pitchFamily="18" charset="0"/>
              </a:rPr>
              <a:t>Replaced with </a:t>
            </a:r>
            <a:r>
              <a:rPr lang="en-US" sz="1200" b="1" dirty="0">
                <a:latin typeface="+mn-lt"/>
                <a:ea typeface="Calibri" panose="020F0502020204030204" pitchFamily="34" charset="0"/>
                <a:cs typeface="Times New Roman" panose="02020603050405020304" pitchFamily="18" charset="0"/>
              </a:rPr>
              <a:t>Replacement of electrical geyser with an environmentally friendly option</a:t>
            </a:r>
          </a:p>
          <a:p>
            <a:pPr marL="327025" lvl="1" indent="0">
              <a:lnSpc>
                <a:spcPct val="170000"/>
              </a:lnSpc>
              <a:buFont typeface="Arial" panose="020B0604020202020204" pitchFamily="34" charset="0"/>
              <a:buNone/>
              <a:defRPr/>
            </a:pPr>
            <a:r>
              <a:rPr lang="en-US" sz="1200" i="1" dirty="0">
                <a:latin typeface="+mn-lt"/>
                <a:ea typeface="Calibri" panose="020F0502020204030204" pitchFamily="34" charset="0"/>
                <a:cs typeface="Times New Roman" panose="02020603050405020304" pitchFamily="18" charset="0"/>
              </a:rPr>
              <a:t>(existing electrical geyser with a </a:t>
            </a:r>
            <a:r>
              <a:rPr lang="en-US" sz="1200" b="1" i="1" dirty="0">
                <a:latin typeface="+mn-lt"/>
                <a:ea typeface="Calibri" panose="020F0502020204030204" pitchFamily="34" charset="0"/>
                <a:cs typeface="Times New Roman" panose="02020603050405020304" pitchFamily="18" charset="0"/>
              </a:rPr>
              <a:t>gas </a:t>
            </a:r>
            <a:r>
              <a:rPr lang="en-US" sz="1200" i="1" dirty="0">
                <a:latin typeface="+mn-lt"/>
                <a:ea typeface="Calibri" panose="020F0502020204030204" pitchFamily="34" charset="0"/>
                <a:cs typeface="Times New Roman" panose="02020603050405020304" pitchFamily="18" charset="0"/>
              </a:rPr>
              <a:t>or solar geyser, </a:t>
            </a:r>
            <a:r>
              <a:rPr lang="en-US" sz="1200" b="1" i="1" dirty="0">
                <a:latin typeface="+mn-lt"/>
                <a:ea typeface="Calibri" panose="020F0502020204030204" pitchFamily="34" charset="0"/>
                <a:cs typeface="Times New Roman" panose="02020603050405020304" pitchFamily="18" charset="0"/>
              </a:rPr>
              <a:t>a hybrid solar system, </a:t>
            </a:r>
            <a:r>
              <a:rPr lang="en-US" sz="1200" b="1" i="1" dirty="0">
                <a:solidFill>
                  <a:srgbClr val="000000"/>
                </a:solidFill>
                <a:latin typeface="+mn-lt"/>
              </a:rPr>
              <a:t>heat pump or induction heating geyser</a:t>
            </a:r>
            <a:r>
              <a:rPr lang="en-US" sz="1200" i="1" dirty="0">
                <a:solidFill>
                  <a:srgbClr val="000000"/>
                </a:solidFill>
                <a:latin typeface="+mn-lt"/>
              </a:rPr>
              <a:t> provided that the maximum amount that the company will pay is limited to) </a:t>
            </a:r>
            <a:r>
              <a:rPr lang="en-US" sz="1200" dirty="0">
                <a:solidFill>
                  <a:srgbClr val="000000"/>
                </a:solidFill>
                <a:latin typeface="+mn-lt"/>
              </a:rPr>
              <a:t>	</a:t>
            </a:r>
          </a:p>
          <a:p>
            <a:pPr marL="285750" indent="-285750">
              <a:lnSpc>
                <a:spcPct val="170000"/>
              </a:lnSpc>
              <a:buFont typeface="Courier New" panose="02070309020205020404" pitchFamily="49" charset="0"/>
              <a:buChar char="o"/>
              <a:defRPr/>
            </a:pPr>
            <a:r>
              <a:rPr lang="en-US" sz="1400" b="1" dirty="0">
                <a:solidFill>
                  <a:srgbClr val="006150"/>
                </a:solidFill>
                <a:latin typeface="+mn-lt"/>
                <a:ea typeface="Calibri" panose="020F0502020204030204" pitchFamily="34" charset="0"/>
                <a:cs typeface="Times New Roman" panose="02020603050405020304" pitchFamily="18" charset="0"/>
              </a:rPr>
              <a:t>Reporting of damage</a:t>
            </a:r>
            <a:br>
              <a:rPr lang="en-US" sz="1400" b="1" dirty="0">
                <a:solidFill>
                  <a:srgbClr val="92D050"/>
                </a:solidFill>
                <a:latin typeface="+mn-lt"/>
                <a:ea typeface="Calibri" panose="020F0502020204030204" pitchFamily="34" charset="0"/>
                <a:cs typeface="Times New Roman" panose="02020603050405020304" pitchFamily="18" charset="0"/>
              </a:rPr>
            </a:br>
            <a:r>
              <a:rPr lang="en-US" sz="1200" dirty="0">
                <a:latin typeface="+mn-lt"/>
                <a:ea typeface="Calibri" panose="020F0502020204030204" pitchFamily="34" charset="0"/>
                <a:cs typeface="Times New Roman" panose="02020603050405020304" pitchFamily="18" charset="0"/>
              </a:rPr>
              <a:t>the maximum amount payable for any costs incurred by the insured in respect of the replacement of any geyser shall not exceed the amount for which </a:t>
            </a:r>
            <a:r>
              <a:rPr lang="en-US" sz="1200" b="1" dirty="0">
                <a:latin typeface="+mn-lt"/>
                <a:ea typeface="Calibri" panose="020F0502020204030204" pitchFamily="34" charset="0"/>
                <a:cs typeface="Times New Roman" panose="02020603050405020304" pitchFamily="18" charset="0"/>
              </a:rPr>
              <a:t>the company’s specialist geyser replacement facility is able to replace such geyser</a:t>
            </a:r>
            <a:r>
              <a:rPr lang="en-US" sz="1400" dirty="0">
                <a:latin typeface="+mn-lt"/>
                <a:ea typeface="Calibri" panose="020F0502020204030204" pitchFamily="34" charset="0"/>
                <a:cs typeface="Times New Roman" panose="02020603050405020304" pitchFamily="18" charset="0"/>
              </a:rPr>
              <a:t>.</a:t>
            </a:r>
            <a:endParaRPr lang="en-US" sz="1400" b="1" dirty="0">
              <a:solidFill>
                <a:srgbClr val="92D050"/>
              </a:solidFill>
              <a:latin typeface="+mn-lt"/>
              <a:ea typeface="Calibri" panose="020F0502020204030204" pitchFamily="34" charset="0"/>
              <a:cs typeface="Times New Roman" panose="02020603050405020304" pitchFamily="18" charset="0"/>
            </a:endParaRPr>
          </a:p>
          <a:p>
            <a:pPr marL="285750" indent="-285750">
              <a:lnSpc>
                <a:spcPct val="170000"/>
              </a:lnSpc>
              <a:buFont typeface="Courier New" panose="02070309020205020404" pitchFamily="49" charset="0"/>
              <a:buChar char="o"/>
              <a:defRPr/>
            </a:pPr>
            <a:r>
              <a:rPr lang="en-US" sz="1400" b="1" dirty="0">
                <a:solidFill>
                  <a:srgbClr val="006150"/>
                </a:solidFill>
                <a:latin typeface="+mn-lt"/>
                <a:ea typeface="Calibri" panose="020F0502020204030204" pitchFamily="34" charset="0"/>
                <a:cs typeface="Times New Roman" panose="02020603050405020304" pitchFamily="18" charset="0"/>
              </a:rPr>
              <a:t>Geyser replacement limits  </a:t>
            </a:r>
          </a:p>
          <a:p>
            <a:pPr marL="327025" lvl="1" indent="0">
              <a:lnSpc>
                <a:spcPct val="170000"/>
              </a:lnSpc>
              <a:buFont typeface="Arial" panose="020B0604020202020204" pitchFamily="34" charset="0"/>
              <a:buNone/>
              <a:defRPr/>
            </a:pPr>
            <a:r>
              <a:rPr lang="en-US" sz="1200" b="1" dirty="0">
                <a:solidFill>
                  <a:srgbClr val="333333"/>
                </a:solidFill>
                <a:latin typeface="+mn-lt"/>
                <a:ea typeface="Calibri" panose="020F0502020204030204" pitchFamily="34" charset="0"/>
                <a:cs typeface="Times New Roman" panose="02020603050405020304" pitchFamily="18" charset="0"/>
              </a:rPr>
              <a:t>Geyser values removed </a:t>
            </a:r>
            <a:r>
              <a:rPr lang="en-US" sz="1200" dirty="0">
                <a:solidFill>
                  <a:srgbClr val="333333"/>
                </a:solidFill>
                <a:latin typeface="+mn-lt"/>
                <a:ea typeface="Calibri" panose="020F0502020204030204" pitchFamily="34" charset="0"/>
                <a:cs typeface="Times New Roman" panose="02020603050405020304" pitchFamily="18" charset="0"/>
              </a:rPr>
              <a:t>and replaced with “</a:t>
            </a:r>
            <a:r>
              <a:rPr lang="en-US" sz="1200" b="1" i="1" dirty="0">
                <a:solidFill>
                  <a:srgbClr val="000000"/>
                </a:solidFill>
                <a:latin typeface="+mn-lt"/>
              </a:rPr>
              <a:t>The maximum liability of the company</a:t>
            </a:r>
            <a:r>
              <a:rPr lang="en-US" sz="1200" i="1" dirty="0">
                <a:solidFill>
                  <a:srgbClr val="000000"/>
                </a:solidFill>
                <a:latin typeface="+mn-lt"/>
              </a:rPr>
              <a:t> under this sub section for any one geyser shall be limited to the amount for which the company’s specialist geyser replacement facility is able to replace the geyser”.</a:t>
            </a:r>
            <a:endParaRPr lang="en-US" sz="1200" dirty="0">
              <a:latin typeface="+mn-lt"/>
            </a:endParaRPr>
          </a:p>
          <a:p>
            <a:pPr marL="0" indent="0">
              <a:buFont typeface="Lucida Grande" pitchFamily="121" charset="0"/>
              <a:buNone/>
              <a:defRPr/>
            </a:pPr>
            <a:endParaRPr lang="en-US" dirty="0"/>
          </a:p>
        </p:txBody>
      </p:sp>
      <p:sp>
        <p:nvSpPr>
          <p:cNvPr id="46084" name="Slide Number Placeholder 3">
            <a:extLst>
              <a:ext uri="{FF2B5EF4-FFF2-40B4-BE49-F238E27FC236}">
                <a16:creationId xmlns:a16="http://schemas.microsoft.com/office/drawing/2014/main" id="{991358E9-C3D6-4AB7-A03E-6FECBE2D41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MS PGothic" panose="020B0600070205080204" pitchFamily="34" charset="-128"/>
              </a:defRPr>
            </a:lvl1pPr>
            <a:lvl2pPr marL="742950" indent="-285750">
              <a:defRPr sz="2400" b="1">
                <a:solidFill>
                  <a:schemeClr val="tx1"/>
                </a:solidFill>
                <a:latin typeface="Times New Roman" panose="02020603050405020304" pitchFamily="18" charset="0"/>
                <a:ea typeface="MS PGothic" panose="020B0600070205080204" pitchFamily="34" charset="-128"/>
              </a:defRPr>
            </a:lvl2pPr>
            <a:lvl3pPr marL="1143000" indent="-228600">
              <a:defRPr sz="2400" b="1">
                <a:solidFill>
                  <a:schemeClr val="tx1"/>
                </a:solidFill>
                <a:latin typeface="Times New Roman" panose="02020603050405020304" pitchFamily="18" charset="0"/>
                <a:ea typeface="MS PGothic" panose="020B0600070205080204" pitchFamily="34" charset="-128"/>
              </a:defRPr>
            </a:lvl3pPr>
            <a:lvl4pPr marL="1600200" indent="-228600">
              <a:defRPr sz="2400" b="1">
                <a:solidFill>
                  <a:schemeClr val="tx1"/>
                </a:solidFill>
                <a:latin typeface="Times New Roman" panose="02020603050405020304" pitchFamily="18" charset="0"/>
                <a:ea typeface="MS PGothic" panose="020B0600070205080204" pitchFamily="34" charset="-128"/>
              </a:defRPr>
            </a:lvl4pPr>
            <a:lvl5pPr marL="2057400" indent="-22860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fld id="{BCB2AD11-D6C2-4F2F-B08F-495519AE9092}" type="slidenum">
              <a:rPr lang="en-US" altLang="en-US" sz="800" b="0" smtClean="0">
                <a:solidFill>
                  <a:srgbClr val="009689"/>
                </a:solidFill>
                <a:latin typeface="Century Gothic" panose="020B0502020202020204" pitchFamily="34" charset="0"/>
              </a:rPr>
              <a:pPr/>
              <a:t>24</a:t>
            </a:fld>
            <a:endParaRPr lang="en-US" altLang="en-US" sz="800" b="0">
              <a:solidFill>
                <a:srgbClr val="009689"/>
              </a:solidFill>
              <a:latin typeface="Century Gothic" panose="020B0502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5619-B21D-4FA2-B033-6290BC00566C}"/>
              </a:ext>
            </a:extLst>
          </p:cNvPr>
          <p:cNvSpPr>
            <a:spLocks noGrp="1"/>
          </p:cNvSpPr>
          <p:nvPr>
            <p:ph type="title"/>
          </p:nvPr>
        </p:nvSpPr>
        <p:spPr>
          <a:xfrm>
            <a:off x="889000" y="355600"/>
            <a:ext cx="7797800" cy="509588"/>
          </a:xfrm>
        </p:spPr>
        <p:txBody>
          <a:bodyPr>
            <a:normAutofit fontScale="90000"/>
          </a:bodyPr>
          <a:lstStyle/>
          <a:p>
            <a:pPr marL="457200" indent="-457200">
              <a:buFont typeface="Webdings" panose="05030102010509060703" pitchFamily="18" charset="2"/>
              <a:buChar char="B"/>
              <a:defRPr/>
            </a:pPr>
            <a:r>
              <a:rPr lang="en-US" dirty="0"/>
              <a:t>Body corporate - continued</a:t>
            </a:r>
          </a:p>
        </p:txBody>
      </p:sp>
      <p:sp>
        <p:nvSpPr>
          <p:cNvPr id="3" name="Content Placeholder 2">
            <a:extLst>
              <a:ext uri="{FF2B5EF4-FFF2-40B4-BE49-F238E27FC236}">
                <a16:creationId xmlns:a16="http://schemas.microsoft.com/office/drawing/2014/main" id="{D6EBE563-E391-4831-B4BC-97890DAFC50A}"/>
              </a:ext>
            </a:extLst>
          </p:cNvPr>
          <p:cNvSpPr>
            <a:spLocks noGrp="1"/>
          </p:cNvSpPr>
          <p:nvPr>
            <p:ph idx="1"/>
          </p:nvPr>
        </p:nvSpPr>
        <p:spPr>
          <a:xfrm>
            <a:off x="431800" y="1101725"/>
            <a:ext cx="8255000" cy="5024438"/>
          </a:xfrm>
        </p:spPr>
        <p:txBody>
          <a:bodyPr/>
          <a:lstStyle/>
          <a:p>
            <a:pPr marL="285750" indent="-285750">
              <a:lnSpc>
                <a:spcPct val="150000"/>
              </a:lnSpc>
              <a:buClr>
                <a:srgbClr val="6EAB24"/>
              </a:buClr>
              <a:buFont typeface="Courier New" panose="02070309020205020404" pitchFamily="49" charset="0"/>
              <a:buChar char="o"/>
              <a:defRPr/>
            </a:pPr>
            <a:r>
              <a:rPr lang="en-US" sz="1400" b="1" dirty="0">
                <a:solidFill>
                  <a:srgbClr val="006150"/>
                </a:solidFill>
                <a:ea typeface="Calibri" panose="020F0502020204030204" pitchFamily="34" charset="0"/>
                <a:cs typeface="Times New Roman" panose="02020603050405020304" pitchFamily="18" charset="0"/>
              </a:rPr>
              <a:t>Money section</a:t>
            </a:r>
          </a:p>
          <a:p>
            <a:pPr marL="327025" lvl="1" indent="0">
              <a:lnSpc>
                <a:spcPct val="150000"/>
              </a:lnSpc>
              <a:buClr>
                <a:srgbClr val="006150"/>
              </a:buClr>
              <a:buFont typeface="Arial" panose="020B0604020202020204" pitchFamily="34" charset="0"/>
              <a:buNone/>
              <a:defRPr/>
            </a:pPr>
            <a:r>
              <a:rPr lang="en-US" sz="1400" b="1" dirty="0">
                <a:solidFill>
                  <a:srgbClr val="006150"/>
                </a:solidFill>
                <a:ea typeface="Calibri" panose="020F0502020204030204" pitchFamily="34" charset="0"/>
                <a:cs typeface="Times New Roman" panose="02020603050405020304" pitchFamily="18" charset="0"/>
              </a:rPr>
              <a:t>Clauses, extensions and limitations</a:t>
            </a:r>
          </a:p>
          <a:p>
            <a:pPr marL="327025" lvl="1" indent="0">
              <a:lnSpc>
                <a:spcPct val="150000"/>
              </a:lnSpc>
              <a:buClr>
                <a:srgbClr val="006150"/>
              </a:buClr>
              <a:buFont typeface="Arial" panose="020B0604020202020204" pitchFamily="34" charset="0"/>
              <a:buNone/>
              <a:defRPr/>
            </a:pPr>
            <a:r>
              <a:rPr lang="en-US" sz="1200" b="1" dirty="0">
                <a:solidFill>
                  <a:srgbClr val="333333"/>
                </a:solidFill>
                <a:ea typeface="Calibri" panose="020F0502020204030204" pitchFamily="34" charset="0"/>
                <a:cs typeface="Times New Roman" panose="02020603050405020304" pitchFamily="18" charset="0"/>
              </a:rPr>
              <a:t>New ext</a:t>
            </a:r>
            <a:r>
              <a:rPr lang="en-US" sz="1200" dirty="0">
                <a:solidFill>
                  <a:srgbClr val="333333"/>
                </a:solidFill>
                <a:ea typeface="Calibri" panose="020F0502020204030204" pitchFamily="34" charset="0"/>
                <a:cs typeface="Times New Roman" panose="02020603050405020304" pitchFamily="18" charset="0"/>
              </a:rPr>
              <a:t>. Contingency extension</a:t>
            </a:r>
          </a:p>
          <a:p>
            <a:pPr marL="327025" lvl="1" indent="0">
              <a:lnSpc>
                <a:spcPct val="150000"/>
              </a:lnSpc>
              <a:buClr>
                <a:srgbClr val="006150"/>
              </a:buClr>
              <a:buFont typeface="Arial" panose="020B0604020202020204" pitchFamily="34" charset="0"/>
              <a:buNone/>
              <a:defRPr/>
            </a:pPr>
            <a:r>
              <a:rPr lang="en-US" sz="1200" b="1" dirty="0">
                <a:solidFill>
                  <a:srgbClr val="333333"/>
                </a:solidFill>
                <a:ea typeface="Calibri" panose="020F0502020204030204" pitchFamily="34" charset="0"/>
                <a:cs typeface="Times New Roman" panose="02020603050405020304" pitchFamily="18" charset="0"/>
              </a:rPr>
              <a:t>New ext</a:t>
            </a:r>
            <a:r>
              <a:rPr lang="en-US" sz="1200" dirty="0">
                <a:solidFill>
                  <a:srgbClr val="333333"/>
                </a:solidFill>
                <a:ea typeface="Calibri" panose="020F0502020204030204" pitchFamily="34" charset="0"/>
                <a:cs typeface="Times New Roman" panose="02020603050405020304" pitchFamily="18" charset="0"/>
              </a:rPr>
              <a:t>. Credit cards extension </a:t>
            </a:r>
            <a:r>
              <a:rPr lang="en-US" sz="1200" b="1" dirty="0">
                <a:solidFill>
                  <a:srgbClr val="333333"/>
                </a:solidFill>
                <a:ea typeface="Calibri" panose="020F0502020204030204" pitchFamily="34" charset="0"/>
                <a:cs typeface="Times New Roman" panose="02020603050405020304" pitchFamily="18" charset="0"/>
              </a:rPr>
              <a:t>(R10,000 limit)</a:t>
            </a:r>
          </a:p>
          <a:p>
            <a:pPr marL="327025" lvl="1" indent="0">
              <a:lnSpc>
                <a:spcPct val="150000"/>
              </a:lnSpc>
              <a:buClr>
                <a:srgbClr val="006150"/>
              </a:buClr>
              <a:buFont typeface="Arial" panose="020B0604020202020204" pitchFamily="34" charset="0"/>
              <a:buNone/>
              <a:defRPr/>
            </a:pPr>
            <a:r>
              <a:rPr lang="en-US" sz="1200" b="1" dirty="0">
                <a:solidFill>
                  <a:srgbClr val="333333"/>
                </a:solidFill>
                <a:ea typeface="Calibri" panose="020F0502020204030204" pitchFamily="34" charset="0"/>
                <a:cs typeface="Times New Roman" panose="02020603050405020304" pitchFamily="18" charset="0"/>
              </a:rPr>
              <a:t>New ext</a:t>
            </a:r>
            <a:r>
              <a:rPr lang="en-US" sz="1200" dirty="0">
                <a:solidFill>
                  <a:srgbClr val="333333"/>
                </a:solidFill>
                <a:ea typeface="Calibri" panose="020F0502020204030204" pitchFamily="34" charset="0"/>
                <a:cs typeface="Times New Roman" panose="02020603050405020304" pitchFamily="18" charset="0"/>
              </a:rPr>
              <a:t>. Extortion extension</a:t>
            </a:r>
          </a:p>
          <a:p>
            <a:pPr marL="327025" lvl="1" indent="0">
              <a:lnSpc>
                <a:spcPct val="150000"/>
              </a:lnSpc>
              <a:buClr>
                <a:srgbClr val="006150"/>
              </a:buClr>
              <a:buFont typeface="Arial" panose="020B0604020202020204" pitchFamily="34" charset="0"/>
              <a:buNone/>
              <a:defRPr/>
            </a:pPr>
            <a:endParaRPr lang="en-US" sz="1200" dirty="0">
              <a:solidFill>
                <a:srgbClr val="333333"/>
              </a:solidFill>
              <a:ea typeface="Calibri" panose="020F0502020204030204" pitchFamily="34" charset="0"/>
              <a:cs typeface="Times New Roman" panose="02020603050405020304" pitchFamily="18" charset="0"/>
            </a:endParaRPr>
          </a:p>
          <a:p>
            <a:pPr marL="171450" indent="-171450">
              <a:lnSpc>
                <a:spcPct val="150000"/>
              </a:lnSpc>
              <a:buClr>
                <a:srgbClr val="6EAB24"/>
              </a:buClr>
              <a:buFont typeface="Courier New" panose="02070309020205020404" pitchFamily="49" charset="0"/>
              <a:buChar char="o"/>
              <a:defRPr/>
            </a:pPr>
            <a:r>
              <a:rPr lang="en-US" sz="1200" b="1" dirty="0">
                <a:solidFill>
                  <a:srgbClr val="006150"/>
                </a:solidFill>
                <a:ea typeface="Calibri" panose="020F0502020204030204" pitchFamily="34" charset="0"/>
                <a:cs typeface="Times New Roman" panose="02020603050405020304" pitchFamily="18" charset="0"/>
              </a:rPr>
              <a:t>  </a:t>
            </a:r>
            <a:r>
              <a:rPr lang="en-US" sz="1400" b="1" dirty="0">
                <a:solidFill>
                  <a:srgbClr val="006150"/>
                </a:solidFill>
                <a:ea typeface="Calibri" panose="020F0502020204030204" pitchFamily="34" charset="0"/>
                <a:cs typeface="Times New Roman" panose="02020603050405020304" pitchFamily="18" charset="0"/>
              </a:rPr>
              <a:t>Fidelity section &amp; Trustees indemnity section &amp; Umbrella liability</a:t>
            </a:r>
          </a:p>
          <a:p>
            <a:pPr marL="327025" lvl="1" indent="0">
              <a:lnSpc>
                <a:spcPct val="150000"/>
              </a:lnSpc>
              <a:buFont typeface="Arial" panose="020B0604020202020204" pitchFamily="34" charset="0"/>
              <a:buNone/>
              <a:defRPr/>
            </a:pPr>
            <a:r>
              <a:rPr lang="en-US" sz="1400" b="1" dirty="0">
                <a:solidFill>
                  <a:srgbClr val="006150"/>
                </a:solidFill>
                <a:ea typeface="Calibri" panose="020F0502020204030204" pitchFamily="34" charset="0"/>
                <a:cs typeface="Times New Roman" panose="02020603050405020304" pitchFamily="18" charset="0"/>
              </a:rPr>
              <a:t>Sexual abuse assault harassment or molestation </a:t>
            </a:r>
          </a:p>
          <a:p>
            <a:pPr marL="327025" lvl="1" indent="0">
              <a:lnSpc>
                <a:spcPct val="150000"/>
              </a:lnSpc>
              <a:buFont typeface="Arial" panose="020B0604020202020204" pitchFamily="34" charset="0"/>
              <a:buNone/>
              <a:defRPr/>
            </a:pPr>
            <a:r>
              <a:rPr lang="en-US" sz="1200" b="1" dirty="0">
                <a:solidFill>
                  <a:srgbClr val="000000"/>
                </a:solidFill>
              </a:rPr>
              <a:t>New exclusion </a:t>
            </a:r>
            <a:r>
              <a:rPr lang="en-US" sz="1200" i="1" dirty="0">
                <a:solidFill>
                  <a:srgbClr val="000000"/>
                </a:solidFill>
              </a:rPr>
              <a:t>-</a:t>
            </a:r>
            <a:r>
              <a:rPr lang="en-US" sz="1200" dirty="0">
                <a:solidFill>
                  <a:srgbClr val="000000"/>
                </a:solidFill>
              </a:rPr>
              <a:t> for any claims arising out of sexual abuse assault harassment or molestation including unwelcome sexual advances, requests for sexual </a:t>
            </a:r>
            <a:r>
              <a:rPr lang="en-US" sz="1200" dirty="0" err="1">
                <a:solidFill>
                  <a:srgbClr val="000000"/>
                </a:solidFill>
              </a:rPr>
              <a:t>favours</a:t>
            </a:r>
            <a:r>
              <a:rPr lang="en-US" sz="1200" dirty="0">
                <a:solidFill>
                  <a:srgbClr val="000000"/>
                </a:solidFill>
              </a:rPr>
              <a:t> and any unwelcome verbal, visual or physical contact of a sexual nature 	</a:t>
            </a:r>
          </a:p>
          <a:p>
            <a:pPr>
              <a:defRPr/>
            </a:pPr>
            <a:endParaRPr lang="en-US" dirty="0"/>
          </a:p>
        </p:txBody>
      </p:sp>
      <p:sp>
        <p:nvSpPr>
          <p:cNvPr id="47108" name="Slide Number Placeholder 3">
            <a:extLst>
              <a:ext uri="{FF2B5EF4-FFF2-40B4-BE49-F238E27FC236}">
                <a16:creationId xmlns:a16="http://schemas.microsoft.com/office/drawing/2014/main" id="{587358F5-7B28-4FF2-B6A2-DBCED99300B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MS PGothic" panose="020B0600070205080204" pitchFamily="34" charset="-128"/>
              </a:defRPr>
            </a:lvl1pPr>
            <a:lvl2pPr marL="742950" indent="-285750">
              <a:defRPr sz="2400" b="1">
                <a:solidFill>
                  <a:schemeClr val="tx1"/>
                </a:solidFill>
                <a:latin typeface="Times New Roman" panose="02020603050405020304" pitchFamily="18" charset="0"/>
                <a:ea typeface="MS PGothic" panose="020B0600070205080204" pitchFamily="34" charset="-128"/>
              </a:defRPr>
            </a:lvl2pPr>
            <a:lvl3pPr marL="1143000" indent="-228600">
              <a:defRPr sz="2400" b="1">
                <a:solidFill>
                  <a:schemeClr val="tx1"/>
                </a:solidFill>
                <a:latin typeface="Times New Roman" panose="02020603050405020304" pitchFamily="18" charset="0"/>
                <a:ea typeface="MS PGothic" panose="020B0600070205080204" pitchFamily="34" charset="-128"/>
              </a:defRPr>
            </a:lvl3pPr>
            <a:lvl4pPr marL="1600200" indent="-228600">
              <a:defRPr sz="2400" b="1">
                <a:solidFill>
                  <a:schemeClr val="tx1"/>
                </a:solidFill>
                <a:latin typeface="Times New Roman" panose="02020603050405020304" pitchFamily="18" charset="0"/>
                <a:ea typeface="MS PGothic" panose="020B0600070205080204" pitchFamily="34" charset="-128"/>
              </a:defRPr>
            </a:lvl4pPr>
            <a:lvl5pPr marL="2057400" indent="-22860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fld id="{493E9791-793E-411B-8CF6-3A39368013F0}" type="slidenum">
              <a:rPr lang="en-US" altLang="en-US" sz="800" b="0" smtClean="0">
                <a:solidFill>
                  <a:srgbClr val="009689"/>
                </a:solidFill>
                <a:latin typeface="Century Gothic" panose="020B0502020202020204" pitchFamily="34" charset="0"/>
              </a:rPr>
              <a:pPr/>
              <a:t>25</a:t>
            </a:fld>
            <a:endParaRPr lang="en-US" altLang="en-US" sz="800" b="0">
              <a:solidFill>
                <a:srgbClr val="009689"/>
              </a:solidFill>
              <a:latin typeface="Century Gothic" panose="020B0502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E032F78B-9732-4524-BF14-7A08A6C6F42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MS PGothic" panose="020B0600070205080204" pitchFamily="34" charset="-128"/>
              </a:defRPr>
            </a:lvl1pPr>
            <a:lvl2pPr marL="742950" indent="-285750">
              <a:defRPr sz="2400" b="1">
                <a:solidFill>
                  <a:schemeClr val="tx1"/>
                </a:solidFill>
                <a:latin typeface="Times New Roman" panose="02020603050405020304" pitchFamily="18" charset="0"/>
                <a:ea typeface="MS PGothic" panose="020B0600070205080204" pitchFamily="34" charset="-128"/>
              </a:defRPr>
            </a:lvl2pPr>
            <a:lvl3pPr marL="1143000" indent="-228600">
              <a:defRPr sz="2400" b="1">
                <a:solidFill>
                  <a:schemeClr val="tx1"/>
                </a:solidFill>
                <a:latin typeface="Times New Roman" panose="02020603050405020304" pitchFamily="18" charset="0"/>
                <a:ea typeface="MS PGothic" panose="020B0600070205080204" pitchFamily="34" charset="-128"/>
              </a:defRPr>
            </a:lvl3pPr>
            <a:lvl4pPr marL="1600200" indent="-228600">
              <a:defRPr sz="2400" b="1">
                <a:solidFill>
                  <a:schemeClr val="tx1"/>
                </a:solidFill>
                <a:latin typeface="Times New Roman" panose="02020603050405020304" pitchFamily="18" charset="0"/>
                <a:ea typeface="MS PGothic" panose="020B0600070205080204" pitchFamily="34" charset="-128"/>
              </a:defRPr>
            </a:lvl4pPr>
            <a:lvl5pPr marL="2057400" indent="-22860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fld id="{519D5276-A2F6-4565-985D-5437FEB1B118}" type="slidenum">
              <a:rPr lang="en-ZA" altLang="en-US" sz="800" b="0" smtClean="0">
                <a:solidFill>
                  <a:srgbClr val="006150"/>
                </a:solidFill>
                <a:latin typeface="Century Gothic" panose="020B0502020202020204" pitchFamily="34" charset="0"/>
              </a:rPr>
              <a:pPr/>
              <a:t>2</a:t>
            </a:fld>
            <a:endParaRPr lang="en-ZA" altLang="en-US" sz="800" b="0">
              <a:solidFill>
                <a:srgbClr val="006150"/>
              </a:solidFill>
              <a:latin typeface="Century Gothic" panose="020B0502020202020204" pitchFamily="34" charset="0"/>
            </a:endParaRPr>
          </a:p>
        </p:txBody>
      </p:sp>
      <p:sp>
        <p:nvSpPr>
          <p:cNvPr id="10" name="TextBox 9">
            <a:extLst>
              <a:ext uri="{FF2B5EF4-FFF2-40B4-BE49-F238E27FC236}">
                <a16:creationId xmlns:a16="http://schemas.microsoft.com/office/drawing/2014/main" id="{B5E6C90F-38E3-4B1E-8564-010BC2D20B16}"/>
              </a:ext>
            </a:extLst>
          </p:cNvPr>
          <p:cNvSpPr txBox="1"/>
          <p:nvPr/>
        </p:nvSpPr>
        <p:spPr>
          <a:xfrm>
            <a:off x="2123728" y="5516563"/>
            <a:ext cx="4134197" cy="658812"/>
          </a:xfrm>
          <a:prstGeom prst="rect">
            <a:avLst/>
          </a:prstGeom>
          <a:noFill/>
        </p:spPr>
        <p:txBody>
          <a:bodyPr wrap="none"/>
          <a:lstStyle/>
          <a:p>
            <a:pPr>
              <a:buClr>
                <a:schemeClr val="accent2"/>
              </a:buClr>
              <a:buSzPct val="85000"/>
              <a:defRPr/>
            </a:pPr>
            <a:r>
              <a:rPr lang="en-US" sz="3200" dirty="0">
                <a:solidFill>
                  <a:srgbClr val="006150"/>
                </a:solidFill>
                <a:latin typeface="+mn-lt"/>
                <a:ea typeface="Verdana" pitchFamily="34" charset="0"/>
                <a:cs typeface="Verdana" pitchFamily="34" charset="0"/>
              </a:rPr>
              <a:t>Off – Platform Personal Lines</a:t>
            </a:r>
          </a:p>
        </p:txBody>
      </p:sp>
      <p:pic>
        <p:nvPicPr>
          <p:cNvPr id="3" name="Content Placeholder 2">
            <a:extLst>
              <a:ext uri="{FF2B5EF4-FFF2-40B4-BE49-F238E27FC236}">
                <a16:creationId xmlns:a16="http://schemas.microsoft.com/office/drawing/2014/main" id="{54911938-B71C-4E38-8C18-08B6EC81C576}"/>
              </a:ext>
            </a:extLst>
          </p:cNvPr>
          <p:cNvPicPr>
            <a:picLocks noGrp="1" noChangeAspect="1"/>
          </p:cNvPicPr>
          <p:nvPr>
            <p:ph sz="quarter" idx="11"/>
          </p:nvPr>
        </p:nvPicPr>
        <p:blipFill>
          <a:blip r:embed="rId2"/>
          <a:stretch>
            <a:fillRect/>
          </a:stretch>
        </p:blipFill>
        <p:spPr>
          <a:xfrm>
            <a:off x="683568" y="908720"/>
            <a:ext cx="7776864" cy="46078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898F-C4C5-4189-8223-274E90034987}"/>
              </a:ext>
            </a:extLst>
          </p:cNvPr>
          <p:cNvSpPr>
            <a:spLocks noGrp="1"/>
          </p:cNvSpPr>
          <p:nvPr>
            <p:ph type="title"/>
          </p:nvPr>
        </p:nvSpPr>
        <p:spPr>
          <a:xfrm>
            <a:off x="915988" y="585788"/>
            <a:ext cx="8228012" cy="754980"/>
          </a:xfrm>
        </p:spPr>
        <p:txBody>
          <a:bodyPr>
            <a:normAutofit fontScale="90000"/>
          </a:bodyPr>
          <a:lstStyle/>
          <a:p>
            <a:pPr marL="457200" indent="-457200">
              <a:buFont typeface="Webdings" panose="05030102010509060703" pitchFamily="18" charset="2"/>
              <a:buChar char=""/>
              <a:defRPr/>
            </a:pPr>
            <a:r>
              <a:rPr lang="en-US" dirty="0">
                <a:ea typeface="Calibri" panose="020F0502020204030204" pitchFamily="34" charset="0"/>
                <a:cs typeface="Tahoma" panose="020B0604030504040204" pitchFamily="34" charset="0"/>
              </a:rPr>
              <a:t>Off – PLATFORM Personal Lines exclusions and Demarcation changes</a:t>
            </a:r>
            <a:endParaRPr lang="en-US" dirty="0"/>
          </a:p>
        </p:txBody>
      </p:sp>
      <p:sp>
        <p:nvSpPr>
          <p:cNvPr id="10" name="Content Placeholder 2">
            <a:extLst>
              <a:ext uri="{FF2B5EF4-FFF2-40B4-BE49-F238E27FC236}">
                <a16:creationId xmlns:a16="http://schemas.microsoft.com/office/drawing/2014/main" id="{AD30BE9B-9901-40C7-97B1-13145A702ACC}"/>
              </a:ext>
            </a:extLst>
          </p:cNvPr>
          <p:cNvSpPr txBox="1">
            <a:spLocks/>
          </p:cNvSpPr>
          <p:nvPr/>
        </p:nvSpPr>
        <p:spPr>
          <a:xfrm>
            <a:off x="425450" y="1628775"/>
            <a:ext cx="8293100" cy="4824413"/>
          </a:xfrm>
          <a:prstGeom prst="rect">
            <a:avLst/>
          </a:prstGeom>
        </p:spPr>
        <p:txBody>
          <a:bodyPr/>
          <a:lstStyle>
            <a:lvl1pPr marL="176213" indent="-211138" algn="l" defTabSz="762000" rtl="0" eaLnBrk="0" fontAlgn="base" hangingPunct="0">
              <a:spcBef>
                <a:spcPct val="0"/>
              </a:spcBef>
              <a:spcAft>
                <a:spcPts val="300"/>
              </a:spcAft>
              <a:buClr>
                <a:schemeClr val="accent1"/>
              </a:buClr>
              <a:buSzPct val="100000"/>
              <a:buFont typeface="Lucida Grande" pitchFamily="121" charset="0"/>
              <a:buChar char="■"/>
              <a:defRPr lang="en-GB" sz="1600" dirty="0">
                <a:solidFill>
                  <a:schemeClr val="tx1"/>
                </a:solidFill>
                <a:latin typeface="Century Gothic" pitchFamily="34" charset="0"/>
                <a:ea typeface="Geneva" charset="0"/>
                <a:cs typeface="Verdana" pitchFamily="34" charset="0"/>
              </a:defRPr>
            </a:lvl1pPr>
            <a:lvl2pPr marL="503238" indent="-179388" algn="l" defTabSz="762000" rtl="0" eaLnBrk="0" fontAlgn="base" hangingPunct="0">
              <a:spcBef>
                <a:spcPct val="0"/>
              </a:spcBef>
              <a:spcAft>
                <a:spcPts val="300"/>
              </a:spcAft>
              <a:buClr>
                <a:schemeClr val="accent2"/>
              </a:buClr>
              <a:buSzPct val="85000"/>
              <a:buFont typeface="Arial" panose="020B0604020202020204" pitchFamily="34" charset="0"/>
              <a:buChar char="̶"/>
              <a:defRPr lang="en-GB" sz="1600" dirty="0">
                <a:solidFill>
                  <a:schemeClr val="tx1"/>
                </a:solidFill>
                <a:latin typeface="Century Gothic" pitchFamily="34" charset="0"/>
                <a:ea typeface="Verdana" pitchFamily="34" charset="0"/>
                <a:cs typeface="Verdana" pitchFamily="34" charset="0"/>
              </a:defRPr>
            </a:lvl2pPr>
            <a:lvl3pPr marL="790575"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US" sz="1600" dirty="0">
                <a:solidFill>
                  <a:schemeClr val="tx1"/>
                </a:solidFill>
                <a:latin typeface="Century Gothic" pitchFamily="34" charset="0"/>
                <a:ea typeface="Verdana" pitchFamily="34" charset="0"/>
                <a:cs typeface="Verdana" pitchFamily="34" charset="0"/>
              </a:defRPr>
            </a:lvl3pPr>
            <a:lvl4pPr marL="1079500"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ZA" sz="1600" dirty="0">
                <a:solidFill>
                  <a:schemeClr val="tx1"/>
                </a:solidFill>
                <a:latin typeface="Century Gothic" pitchFamily="34" charset="0"/>
                <a:ea typeface="Verdana" pitchFamily="34" charset="0"/>
                <a:cs typeface="Verdana" pitchFamily="34" charset="0"/>
              </a:defRPr>
            </a:lvl4pPr>
            <a:lvl5pPr marL="1331913"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itchFamily="34" charset="0"/>
                <a:ea typeface="Verdana" pitchFamily="34" charset="0"/>
                <a:cs typeface="Verdana" pitchFamily="34" charset="0"/>
              </a:defRPr>
            </a:lvl5pPr>
            <a:lvl6pPr marL="360000" indent="-18000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6pPr>
            <a:lvl7pPr marL="16684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7pPr>
            <a:lvl8pPr marL="21256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8pPr>
            <a:lvl9pPr marL="25828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9pPr>
          </a:lstStyle>
          <a:p>
            <a:pPr marL="0" indent="0">
              <a:lnSpc>
                <a:spcPct val="150000"/>
              </a:lnSpc>
              <a:spcBef>
                <a:spcPts val="1200"/>
              </a:spcBef>
              <a:spcAft>
                <a:spcPts val="1200"/>
              </a:spcAft>
              <a:buFont typeface="Lucida Grande" pitchFamily="121" charset="0"/>
              <a:buNone/>
              <a:defRPr/>
            </a:pPr>
            <a:r>
              <a:rPr lang="en-US" sz="1400" dirty="0">
                <a:solidFill>
                  <a:srgbClr val="006150"/>
                </a:solidFill>
                <a:latin typeface="+mn-lt"/>
                <a:ea typeface="Calibri" panose="020F0502020204030204" pitchFamily="34" charset="0"/>
              </a:rPr>
              <a:t>Cyber losses, Road Accident Fund changes and Exclusion for Grid Failure</a:t>
            </a:r>
          </a:p>
          <a:p>
            <a:pPr marL="171450" indent="-171450">
              <a:lnSpc>
                <a:spcPct val="150000"/>
              </a:lnSpc>
              <a:spcBef>
                <a:spcPts val="1200"/>
              </a:spcBef>
              <a:spcAft>
                <a:spcPts val="1200"/>
              </a:spcAft>
              <a:buFont typeface="Courier New" panose="02070309020205020404" pitchFamily="49" charset="0"/>
              <a:buChar char="o"/>
              <a:defRPr/>
            </a:pPr>
            <a:r>
              <a:rPr lang="en-US" sz="1200" b="0" kern="0" dirty="0">
                <a:latin typeface="+mn-lt"/>
                <a:ea typeface="Calibri" panose="020F0502020204030204" pitchFamily="34" charset="0"/>
                <a:cs typeface="Times New Roman" panose="02020603050405020304" pitchFamily="18" charset="0"/>
              </a:rPr>
              <a:t>In line with our treaty requirement, we are </a:t>
            </a:r>
            <a:r>
              <a:rPr lang="en-US" sz="1200" kern="0" dirty="0">
                <a:solidFill>
                  <a:srgbClr val="171717"/>
                </a:solidFill>
                <a:latin typeface="+mn-lt"/>
                <a:ea typeface="Calibri" panose="020F0502020204030204" pitchFamily="34" charset="0"/>
                <a:cs typeface="Times New Roman" panose="02020603050405020304" pitchFamily="18" charset="0"/>
              </a:rPr>
              <a:t>excluding Cyber losses </a:t>
            </a:r>
            <a:r>
              <a:rPr lang="en-US" sz="1200" b="0" kern="0" dirty="0">
                <a:latin typeface="+mn-lt"/>
                <a:ea typeface="Calibri" panose="020F0502020204030204" pitchFamily="34" charset="0"/>
                <a:cs typeface="Times New Roman" panose="02020603050405020304" pitchFamily="18" charset="0"/>
              </a:rPr>
              <a:t>under our Personal policies. In addition, to fall in line with demarcation regulations, we </a:t>
            </a:r>
            <a:r>
              <a:rPr lang="en-US" sz="1200" b="0" kern="0" dirty="0">
                <a:solidFill>
                  <a:srgbClr val="171717"/>
                </a:solidFill>
                <a:latin typeface="+mn-lt"/>
                <a:ea typeface="Calibri" panose="020F0502020204030204" pitchFamily="34" charset="0"/>
                <a:cs typeface="Times New Roman" panose="02020603050405020304" pitchFamily="18" charset="0"/>
              </a:rPr>
              <a:t>are </a:t>
            </a:r>
            <a:r>
              <a:rPr lang="en-US" sz="1200" kern="0" dirty="0">
                <a:solidFill>
                  <a:srgbClr val="171717"/>
                </a:solidFill>
                <a:latin typeface="+mn-lt"/>
                <a:ea typeface="Calibri" panose="020F0502020204030204" pitchFamily="34" charset="0"/>
                <a:cs typeface="Times New Roman" panose="02020603050405020304" pitchFamily="18" charset="0"/>
              </a:rPr>
              <a:t>removing the Bereavement extension </a:t>
            </a:r>
            <a:r>
              <a:rPr lang="en-US" sz="1200" b="0" kern="0" dirty="0">
                <a:latin typeface="+mn-lt"/>
                <a:ea typeface="Calibri" panose="020F0502020204030204" pitchFamily="34" charset="0"/>
                <a:cs typeface="Times New Roman" panose="02020603050405020304" pitchFamily="18" charset="0"/>
              </a:rPr>
              <a:t>under our Personal Accident section. </a:t>
            </a:r>
          </a:p>
          <a:p>
            <a:pPr marL="171450" indent="-171450">
              <a:lnSpc>
                <a:spcPct val="150000"/>
              </a:lnSpc>
              <a:spcBef>
                <a:spcPts val="0"/>
              </a:spcBef>
              <a:spcAft>
                <a:spcPts val="1000"/>
              </a:spcAft>
              <a:buFont typeface="Courier New" panose="02070309020205020404" pitchFamily="49" charset="0"/>
              <a:buChar char="o"/>
              <a:defRPr/>
            </a:pPr>
            <a:r>
              <a:rPr lang="en-US" sz="1200" b="0" kern="0" dirty="0">
                <a:latin typeface="+mn-lt"/>
                <a:ea typeface="Calibri" panose="020F0502020204030204" pitchFamily="34" charset="0"/>
                <a:cs typeface="Times New Roman" panose="02020603050405020304" pitchFamily="18" charset="0"/>
              </a:rPr>
              <a:t>In terms of our Motor section, we currently </a:t>
            </a:r>
            <a:r>
              <a:rPr lang="en-US" sz="1200" kern="0" dirty="0">
                <a:solidFill>
                  <a:srgbClr val="171717"/>
                </a:solidFill>
                <a:latin typeface="+mn-lt"/>
                <a:ea typeface="Calibri" panose="020F0502020204030204" pitchFamily="34" charset="0"/>
                <a:cs typeface="Times New Roman" panose="02020603050405020304" pitchFamily="18" charset="0"/>
              </a:rPr>
              <a:t>do not cover the liability in terms of the Road Accident Fund</a:t>
            </a:r>
            <a:r>
              <a:rPr lang="en-US" sz="1200" b="0" kern="0" dirty="0">
                <a:latin typeface="+mn-lt"/>
                <a:ea typeface="Calibri" panose="020F0502020204030204" pitchFamily="34" charset="0"/>
                <a:cs typeface="Times New Roman" panose="02020603050405020304" pitchFamily="18" charset="0"/>
              </a:rPr>
              <a:t>. We are furthermore </a:t>
            </a:r>
            <a:r>
              <a:rPr lang="en-US" sz="1200" kern="0" dirty="0">
                <a:solidFill>
                  <a:srgbClr val="171717"/>
                </a:solidFill>
                <a:latin typeface="+mn-lt"/>
                <a:ea typeface="Calibri" panose="020F0502020204030204" pitchFamily="34" charset="0"/>
                <a:cs typeface="Times New Roman" panose="02020603050405020304" pitchFamily="18" charset="0"/>
              </a:rPr>
              <a:t>excluding cover if the Road Accident Fund is incapable or unable to compensate</a:t>
            </a:r>
            <a:r>
              <a:rPr lang="en-US" sz="1200" kern="0" dirty="0">
                <a:solidFill>
                  <a:srgbClr val="92D050"/>
                </a:solidFill>
                <a:latin typeface="+mn-lt"/>
                <a:ea typeface="Calibri" panose="020F0502020204030204" pitchFamily="34" charset="0"/>
                <a:cs typeface="Times New Roman" panose="02020603050405020304" pitchFamily="18" charset="0"/>
              </a:rPr>
              <a:t> </a:t>
            </a:r>
            <a:r>
              <a:rPr lang="en-US" sz="1200" b="0" kern="0" dirty="0">
                <a:latin typeface="+mn-lt"/>
                <a:ea typeface="Calibri" panose="020F0502020204030204" pitchFamily="34" charset="0"/>
                <a:cs typeface="Times New Roman" panose="02020603050405020304" pitchFamily="18" charset="0"/>
              </a:rPr>
              <a:t>the Policyholder. </a:t>
            </a:r>
          </a:p>
          <a:p>
            <a:pPr marL="0" indent="0">
              <a:lnSpc>
                <a:spcPct val="150000"/>
              </a:lnSpc>
              <a:spcBef>
                <a:spcPts val="0"/>
              </a:spcBef>
              <a:spcAft>
                <a:spcPts val="1000"/>
              </a:spcAft>
              <a:buFont typeface="Lucida Grande" pitchFamily="121" charset="0"/>
              <a:buNone/>
              <a:defRPr/>
            </a:pPr>
            <a:r>
              <a:rPr lang="en-US" sz="1200" kern="0" dirty="0">
                <a:latin typeface="+mn-lt"/>
                <a:ea typeface="Calibri" panose="020F0502020204030204" pitchFamily="34" charset="0"/>
                <a:cs typeface="Times New Roman" panose="02020603050405020304" pitchFamily="18" charset="0"/>
              </a:rPr>
              <a:t>NB</a:t>
            </a:r>
            <a:r>
              <a:rPr lang="en-US" sz="1200" b="0" kern="0" dirty="0">
                <a:latin typeface="+mn-lt"/>
                <a:ea typeface="Calibri" panose="020F0502020204030204" pitchFamily="34" charset="0"/>
                <a:cs typeface="Times New Roman" panose="02020603050405020304" pitchFamily="18" charset="0"/>
              </a:rPr>
              <a:t>: The exclusions shown above will be </a:t>
            </a:r>
            <a:r>
              <a:rPr lang="en-US" sz="1200" kern="0" dirty="0">
                <a:solidFill>
                  <a:srgbClr val="171717"/>
                </a:solidFill>
                <a:latin typeface="+mn-lt"/>
                <a:ea typeface="Calibri" panose="020F0502020204030204" pitchFamily="34" charset="0"/>
                <a:cs typeface="Times New Roman" panose="02020603050405020304" pitchFamily="18" charset="0"/>
              </a:rPr>
              <a:t>automatically added by our system</a:t>
            </a:r>
            <a:r>
              <a:rPr lang="en-US" sz="1200" b="0" kern="0" dirty="0">
                <a:solidFill>
                  <a:srgbClr val="171717"/>
                </a:solidFill>
                <a:latin typeface="+mn-lt"/>
                <a:ea typeface="Calibri" panose="020F0502020204030204" pitchFamily="34" charset="0"/>
                <a:cs typeface="Times New Roman" panose="02020603050405020304" pitchFamily="18" charset="0"/>
              </a:rPr>
              <a:t> </a:t>
            </a:r>
            <a:r>
              <a:rPr lang="en-US" sz="1200" b="0" kern="0" dirty="0">
                <a:latin typeface="+mn-lt"/>
                <a:ea typeface="Calibri" panose="020F0502020204030204" pitchFamily="34" charset="0"/>
                <a:cs typeface="Times New Roman" panose="02020603050405020304" pitchFamily="18" charset="0"/>
              </a:rPr>
              <a:t>to the policy schedules until such time as the policy wording has been updated</a:t>
            </a:r>
          </a:p>
          <a:p>
            <a:pPr marL="0" indent="0">
              <a:lnSpc>
                <a:spcPct val="150000"/>
              </a:lnSpc>
              <a:spcBef>
                <a:spcPts val="0"/>
              </a:spcBef>
              <a:spcAft>
                <a:spcPts val="1000"/>
              </a:spcAft>
              <a:buNone/>
              <a:defRPr/>
            </a:pPr>
            <a:r>
              <a:rPr lang="en-US" sz="1200" b="0" kern="0" dirty="0">
                <a:latin typeface="+mn-lt"/>
                <a:ea typeface="Calibri" panose="020F0502020204030204" pitchFamily="34" charset="0"/>
                <a:cs typeface="Times New Roman" panose="02020603050405020304" pitchFamily="18" charset="0"/>
              </a:rPr>
              <a:t>Adding - </a:t>
            </a:r>
            <a:r>
              <a:rPr lang="en-US" sz="1200" kern="0" dirty="0">
                <a:latin typeface="+mn-lt"/>
                <a:ea typeface="Calibri" panose="020F0502020204030204" pitchFamily="34" charset="0"/>
                <a:cs typeface="Times New Roman" panose="02020603050405020304" pitchFamily="18" charset="0"/>
              </a:rPr>
              <a:t>Exclusion for Grid  Failure </a:t>
            </a:r>
            <a:r>
              <a:rPr lang="en-US" sz="1200" b="0" kern="0" dirty="0">
                <a:latin typeface="+mn-lt"/>
                <a:ea typeface="Calibri" panose="020F0502020204030204" pitchFamily="34" charset="0"/>
                <a:cs typeface="Times New Roman" panose="02020603050405020304" pitchFamily="18" charset="0"/>
              </a:rPr>
              <a:t>- Grid Failure or the reconnection of electricity supply following Grid Failure is included in the revised policy wording. </a:t>
            </a:r>
          </a:p>
          <a:p>
            <a:pPr marL="0" indent="0">
              <a:lnSpc>
                <a:spcPct val="150000"/>
              </a:lnSpc>
              <a:spcBef>
                <a:spcPts val="0"/>
              </a:spcBef>
              <a:spcAft>
                <a:spcPts val="1000"/>
              </a:spcAft>
              <a:buFont typeface="Lucida Grande" pitchFamily="121" charset="0"/>
              <a:buNone/>
              <a:defRPr/>
            </a:pPr>
            <a:r>
              <a:rPr lang="en-US" sz="1200" b="0" kern="0" dirty="0">
                <a:latin typeface="+mn-lt"/>
                <a:ea typeface="Calibri" panose="020F0502020204030204" pitchFamily="34" charset="0"/>
                <a:cs typeface="Times New Roman" panose="02020603050405020304" pitchFamily="18" charset="0"/>
              </a:rPr>
              <a:t>These changes will go live on </a:t>
            </a:r>
            <a:r>
              <a:rPr lang="en-US" sz="1200" kern="0">
                <a:latin typeface="+mn-lt"/>
                <a:ea typeface="Calibri" panose="020F0502020204030204" pitchFamily="34" charset="0"/>
                <a:cs typeface="Times New Roman" panose="02020603050405020304" pitchFamily="18" charset="0"/>
              </a:rPr>
              <a:t>1 December</a:t>
            </a:r>
            <a:r>
              <a:rPr lang="en-US" sz="1200" kern="0">
                <a:solidFill>
                  <a:srgbClr val="171717"/>
                </a:solidFill>
                <a:latin typeface="+mn-lt"/>
                <a:ea typeface="Calibri" panose="020F0502020204030204" pitchFamily="34" charset="0"/>
                <a:cs typeface="Times New Roman" panose="02020603050405020304" pitchFamily="18" charset="0"/>
              </a:rPr>
              <a:t> </a:t>
            </a:r>
            <a:r>
              <a:rPr lang="en-US" sz="1200" kern="0" dirty="0">
                <a:solidFill>
                  <a:srgbClr val="171717"/>
                </a:solidFill>
                <a:latin typeface="+mn-lt"/>
                <a:ea typeface="Calibri" panose="020F0502020204030204" pitchFamily="34" charset="0"/>
                <a:cs typeface="Times New Roman" panose="02020603050405020304" pitchFamily="18" charset="0"/>
              </a:rPr>
              <a:t>2022 for NEW business</a:t>
            </a:r>
            <a:r>
              <a:rPr lang="en-US" sz="1200" b="0" kern="0" dirty="0">
                <a:solidFill>
                  <a:srgbClr val="171717"/>
                </a:solidFill>
                <a:latin typeface="+mn-lt"/>
                <a:ea typeface="Calibri" panose="020F0502020204030204" pitchFamily="34" charset="0"/>
                <a:cs typeface="Times New Roman" panose="02020603050405020304" pitchFamily="18" charset="0"/>
              </a:rPr>
              <a:t>, and </a:t>
            </a:r>
            <a:r>
              <a:rPr lang="en-US" sz="1200" kern="0" dirty="0">
                <a:solidFill>
                  <a:srgbClr val="171717"/>
                </a:solidFill>
                <a:latin typeface="+mn-lt"/>
                <a:ea typeface="Calibri" panose="020F0502020204030204" pitchFamily="34" charset="0"/>
                <a:cs typeface="Times New Roman" panose="02020603050405020304" pitchFamily="18" charset="0"/>
              </a:rPr>
              <a:t>Renewals effective 1 January 2023, </a:t>
            </a:r>
            <a:r>
              <a:rPr lang="en-US" sz="1200" b="0" kern="0" dirty="0">
                <a:solidFill>
                  <a:srgbClr val="171717"/>
                </a:solidFill>
                <a:ea typeface="Calibri" panose="020F0502020204030204" pitchFamily="34" charset="0"/>
                <a:cs typeface="Times New Roman" panose="02020603050405020304" pitchFamily="18" charset="0"/>
              </a:rPr>
              <a:t>pending on Third Party as well as OMI Retail for development.</a:t>
            </a:r>
            <a:endParaRPr lang="en-US" sz="1200" kern="0" dirty="0">
              <a:solidFill>
                <a:srgbClr val="171717"/>
              </a:solidFill>
              <a:latin typeface="+mn-lt"/>
              <a:ea typeface="Calibri" panose="020F0502020204030204" pitchFamily="34" charset="0"/>
              <a:cs typeface="Times New Roman" panose="02020603050405020304" pitchFamily="18" charset="0"/>
            </a:endParaRPr>
          </a:p>
          <a:p>
            <a:pPr marL="171450" indent="-171450">
              <a:spcBef>
                <a:spcPts val="0"/>
              </a:spcBef>
              <a:spcAft>
                <a:spcPts val="1000"/>
              </a:spcAft>
              <a:buFont typeface="Courier New" panose="02070309020205020404" pitchFamily="49" charset="0"/>
              <a:buChar char="o"/>
              <a:defRPr/>
            </a:pPr>
            <a:endParaRPr lang="en-US" sz="1200" b="0" kern="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50000"/>
              </a:lnSpc>
              <a:spcBef>
                <a:spcPts val="0"/>
              </a:spcBef>
              <a:spcAft>
                <a:spcPts val="1000"/>
              </a:spcAft>
              <a:buFont typeface="Courier New" panose="02070309020205020404" pitchFamily="49" charset="0"/>
              <a:buChar char="o"/>
              <a:defRPr/>
            </a:pPr>
            <a:endParaRPr lang="en-US" sz="1200" b="0" kern="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1000"/>
              </a:spcAft>
              <a:buFont typeface="Lucida Grande" pitchFamily="121" charset="0"/>
              <a:buNone/>
              <a:defRPr/>
            </a:pPr>
            <a:endParaRPr lang="en-US" sz="1200" b="0" kern="0" dirty="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898F-C4C5-4189-8223-274E90034987}"/>
              </a:ext>
            </a:extLst>
          </p:cNvPr>
          <p:cNvSpPr>
            <a:spLocks noGrp="1"/>
          </p:cNvSpPr>
          <p:nvPr>
            <p:ph type="title"/>
          </p:nvPr>
        </p:nvSpPr>
        <p:spPr>
          <a:xfrm>
            <a:off x="915988" y="260649"/>
            <a:ext cx="8228012" cy="576063"/>
          </a:xfrm>
        </p:spPr>
        <p:txBody>
          <a:bodyPr>
            <a:normAutofit/>
          </a:bodyPr>
          <a:lstStyle/>
          <a:p>
            <a:pPr marL="457200" indent="-457200">
              <a:buFont typeface="Webdings" panose="05030102010509060703" pitchFamily="18" charset="2"/>
              <a:buChar char=""/>
              <a:defRPr/>
            </a:pPr>
            <a:r>
              <a:rPr lang="en-US" dirty="0">
                <a:ea typeface="Calibri" panose="020F0502020204030204" pitchFamily="34" charset="0"/>
                <a:cs typeface="Tahoma" panose="020B0604030504040204" pitchFamily="34" charset="0"/>
              </a:rPr>
              <a:t>Personal Lines – excess changes</a:t>
            </a:r>
            <a:endParaRPr lang="en-US" dirty="0"/>
          </a:p>
        </p:txBody>
      </p:sp>
      <p:sp>
        <p:nvSpPr>
          <p:cNvPr id="10" name="Content Placeholder 2">
            <a:extLst>
              <a:ext uri="{FF2B5EF4-FFF2-40B4-BE49-F238E27FC236}">
                <a16:creationId xmlns:a16="http://schemas.microsoft.com/office/drawing/2014/main" id="{AD30BE9B-9901-40C7-97B1-13145A702ACC}"/>
              </a:ext>
            </a:extLst>
          </p:cNvPr>
          <p:cNvSpPr txBox="1">
            <a:spLocks/>
          </p:cNvSpPr>
          <p:nvPr/>
        </p:nvSpPr>
        <p:spPr>
          <a:xfrm>
            <a:off x="425450" y="836712"/>
            <a:ext cx="8293100" cy="5616477"/>
          </a:xfrm>
          <a:prstGeom prst="rect">
            <a:avLst/>
          </a:prstGeom>
        </p:spPr>
        <p:txBody>
          <a:bodyPr/>
          <a:lstStyle>
            <a:lvl1pPr marL="176213" indent="-211138" algn="l" defTabSz="762000" rtl="0" eaLnBrk="0" fontAlgn="base" hangingPunct="0">
              <a:spcBef>
                <a:spcPct val="0"/>
              </a:spcBef>
              <a:spcAft>
                <a:spcPts val="300"/>
              </a:spcAft>
              <a:buClr>
                <a:schemeClr val="accent1"/>
              </a:buClr>
              <a:buSzPct val="100000"/>
              <a:buFont typeface="Lucida Grande" pitchFamily="121" charset="0"/>
              <a:buChar char="■"/>
              <a:defRPr lang="en-GB" sz="1600" dirty="0">
                <a:solidFill>
                  <a:schemeClr val="tx1"/>
                </a:solidFill>
                <a:latin typeface="Century Gothic" pitchFamily="34" charset="0"/>
                <a:ea typeface="Geneva" charset="0"/>
                <a:cs typeface="Verdana" pitchFamily="34" charset="0"/>
              </a:defRPr>
            </a:lvl1pPr>
            <a:lvl2pPr marL="503238" indent="-179388" algn="l" defTabSz="762000" rtl="0" eaLnBrk="0" fontAlgn="base" hangingPunct="0">
              <a:spcBef>
                <a:spcPct val="0"/>
              </a:spcBef>
              <a:spcAft>
                <a:spcPts val="300"/>
              </a:spcAft>
              <a:buClr>
                <a:schemeClr val="accent2"/>
              </a:buClr>
              <a:buSzPct val="85000"/>
              <a:buFont typeface="Arial" panose="020B0604020202020204" pitchFamily="34" charset="0"/>
              <a:buChar char="̶"/>
              <a:defRPr lang="en-GB" sz="1600" dirty="0">
                <a:solidFill>
                  <a:schemeClr val="tx1"/>
                </a:solidFill>
                <a:latin typeface="Century Gothic" pitchFamily="34" charset="0"/>
                <a:ea typeface="Verdana" pitchFamily="34" charset="0"/>
                <a:cs typeface="Verdana" pitchFamily="34" charset="0"/>
              </a:defRPr>
            </a:lvl2pPr>
            <a:lvl3pPr marL="790575"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US" sz="1600" dirty="0">
                <a:solidFill>
                  <a:schemeClr val="tx1"/>
                </a:solidFill>
                <a:latin typeface="Century Gothic" pitchFamily="34" charset="0"/>
                <a:ea typeface="Verdana" pitchFamily="34" charset="0"/>
                <a:cs typeface="Verdana" pitchFamily="34" charset="0"/>
              </a:defRPr>
            </a:lvl3pPr>
            <a:lvl4pPr marL="1079500"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ZA" sz="1600" dirty="0">
                <a:solidFill>
                  <a:schemeClr val="tx1"/>
                </a:solidFill>
                <a:latin typeface="Century Gothic" pitchFamily="34" charset="0"/>
                <a:ea typeface="Verdana" pitchFamily="34" charset="0"/>
                <a:cs typeface="Verdana" pitchFamily="34" charset="0"/>
              </a:defRPr>
            </a:lvl4pPr>
            <a:lvl5pPr marL="1331913"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itchFamily="34" charset="0"/>
                <a:ea typeface="Verdana" pitchFamily="34" charset="0"/>
                <a:cs typeface="Verdana" pitchFamily="34" charset="0"/>
              </a:defRPr>
            </a:lvl5pPr>
            <a:lvl6pPr marL="360000" indent="-18000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6pPr>
            <a:lvl7pPr marL="16684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7pPr>
            <a:lvl8pPr marL="21256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8pPr>
            <a:lvl9pPr marL="25828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9pPr>
          </a:lstStyle>
          <a:p>
            <a:pPr marL="171450" indent="-171450">
              <a:spcBef>
                <a:spcPts val="0"/>
              </a:spcBef>
              <a:spcAft>
                <a:spcPts val="600"/>
              </a:spcAft>
              <a:buFont typeface="Courier New" panose="02070309020205020404" pitchFamily="49" charset="0"/>
              <a:buChar char="o"/>
              <a:defRPr/>
            </a:pPr>
            <a:r>
              <a:rPr lang="en-US" sz="1400" dirty="0">
                <a:solidFill>
                  <a:srgbClr val="006150"/>
                </a:solidFill>
                <a:latin typeface="+mn-lt"/>
                <a:ea typeface="Calibri" panose="020F0502020204030204" pitchFamily="34" charset="0"/>
              </a:rPr>
              <a:t>Buildings</a:t>
            </a:r>
          </a:p>
          <a:p>
            <a:pPr marL="171450" indent="-171450">
              <a:spcBef>
                <a:spcPts val="0"/>
              </a:spcBef>
              <a:spcAft>
                <a:spcPts val="600"/>
              </a:spcAft>
              <a:buFont typeface="Courier New" panose="02070309020205020404" pitchFamily="49" charset="0"/>
              <a:buChar char="o"/>
              <a:defRPr/>
            </a:pPr>
            <a:r>
              <a:rPr lang="en-US" sz="1200" dirty="0">
                <a:latin typeface="+mn-lt"/>
                <a:ea typeface="Calibri" panose="020F0502020204030204" pitchFamily="34" charset="0"/>
              </a:rPr>
              <a:t>Standard excess </a:t>
            </a:r>
            <a:r>
              <a:rPr lang="en-US" sz="1200" b="0" dirty="0">
                <a:latin typeface="+mn-lt"/>
                <a:ea typeface="Calibri" panose="020F0502020204030204" pitchFamily="34" charset="0"/>
              </a:rPr>
              <a:t>– R1,500</a:t>
            </a:r>
          </a:p>
          <a:p>
            <a:pPr marL="171450" indent="-171450">
              <a:spcBef>
                <a:spcPts val="0"/>
              </a:spcBef>
              <a:spcAft>
                <a:spcPts val="600"/>
              </a:spcAft>
              <a:buFont typeface="Courier New" panose="02070309020205020404" pitchFamily="49" charset="0"/>
              <a:buChar char="o"/>
              <a:defRPr/>
            </a:pPr>
            <a:r>
              <a:rPr lang="en-US" sz="1200" dirty="0">
                <a:latin typeface="+mn-lt"/>
                <a:ea typeface="Calibri" panose="020F0502020204030204" pitchFamily="34" charset="0"/>
              </a:rPr>
              <a:t>Accidental damage and power surge excess </a:t>
            </a:r>
            <a:r>
              <a:rPr lang="en-US" sz="1200" b="0" dirty="0">
                <a:latin typeface="+mn-lt"/>
                <a:ea typeface="Calibri" panose="020F0502020204030204" pitchFamily="34" charset="0"/>
              </a:rPr>
              <a:t>– </a:t>
            </a:r>
          </a:p>
          <a:p>
            <a:pPr marL="498475" lvl="1" indent="-171450">
              <a:spcBef>
                <a:spcPts val="0"/>
              </a:spcBef>
              <a:spcAft>
                <a:spcPts val="600"/>
              </a:spcAft>
              <a:buFont typeface="Arial" panose="020B0604020202020204" pitchFamily="34" charset="0"/>
              <a:buChar char="•"/>
              <a:defRPr/>
            </a:pPr>
            <a:r>
              <a:rPr lang="en-US" sz="1200" b="0" dirty="0">
                <a:latin typeface="+mn-lt"/>
                <a:ea typeface="Calibri" panose="020F0502020204030204" pitchFamily="34" charset="0"/>
              </a:rPr>
              <a:t>Accidental damage to fixed machinery in the private home – R2,500</a:t>
            </a:r>
          </a:p>
          <a:p>
            <a:pPr marL="498475" lvl="1" indent="-171450">
              <a:spcBef>
                <a:spcPts val="0"/>
              </a:spcBef>
              <a:spcAft>
                <a:spcPts val="600"/>
              </a:spcAft>
              <a:buFont typeface="Arial" panose="020B0604020202020204" pitchFamily="34" charset="0"/>
              <a:buChar char="•"/>
              <a:defRPr/>
            </a:pPr>
            <a:r>
              <a:rPr lang="en-US" sz="1200" b="0" dirty="0">
                <a:latin typeface="+mn-lt"/>
                <a:ea typeface="Calibri" panose="020F0502020204030204" pitchFamily="34" charset="0"/>
              </a:rPr>
              <a:t>Power surge – R2,500</a:t>
            </a:r>
          </a:p>
          <a:p>
            <a:pPr marL="498475" lvl="1" indent="-171450">
              <a:spcBef>
                <a:spcPts val="0"/>
              </a:spcBef>
              <a:spcAft>
                <a:spcPts val="600"/>
              </a:spcAft>
              <a:buFont typeface="Arial" panose="020B0604020202020204" pitchFamily="34" charset="0"/>
              <a:buChar char="•"/>
              <a:defRPr/>
            </a:pPr>
            <a:r>
              <a:rPr lang="en-US" sz="1200" b="0" dirty="0">
                <a:latin typeface="+mn-lt"/>
                <a:ea typeface="Calibri" panose="020F0502020204030204" pitchFamily="34" charset="0"/>
              </a:rPr>
              <a:t>Accidental damage to the private home – R2.500</a:t>
            </a:r>
          </a:p>
          <a:p>
            <a:pPr marL="171450" indent="-171450">
              <a:spcBef>
                <a:spcPts val="0"/>
              </a:spcBef>
              <a:spcAft>
                <a:spcPts val="600"/>
              </a:spcAft>
              <a:buFont typeface="Courier New" panose="02070309020205020404" pitchFamily="49" charset="0"/>
              <a:buChar char="o"/>
              <a:defRPr/>
            </a:pPr>
            <a:r>
              <a:rPr lang="en-US" sz="1400" kern="0" dirty="0">
                <a:solidFill>
                  <a:srgbClr val="006150"/>
                </a:solidFill>
                <a:latin typeface="+mn-lt"/>
                <a:cs typeface="Times New Roman" panose="02020603050405020304" pitchFamily="18" charset="0"/>
              </a:rPr>
              <a:t>Contents</a:t>
            </a:r>
          </a:p>
          <a:p>
            <a:pPr marL="498475" lvl="1" indent="-171450">
              <a:spcBef>
                <a:spcPts val="0"/>
              </a:spcBef>
              <a:spcAft>
                <a:spcPts val="600"/>
              </a:spcAft>
              <a:buFont typeface="Arial" panose="020B0604020202020204" pitchFamily="34" charset="0"/>
              <a:buChar char="•"/>
              <a:defRPr/>
            </a:pPr>
            <a:r>
              <a:rPr lang="en-US" sz="1200" b="0" dirty="0">
                <a:latin typeface="+mn-lt"/>
                <a:ea typeface="Calibri" panose="020F0502020204030204" pitchFamily="34" charset="0"/>
              </a:rPr>
              <a:t>Standard – non-retired – R1,250</a:t>
            </a:r>
          </a:p>
          <a:p>
            <a:pPr marL="498475" lvl="1" indent="-171450">
              <a:spcBef>
                <a:spcPts val="0"/>
              </a:spcBef>
              <a:spcAft>
                <a:spcPts val="600"/>
              </a:spcAft>
              <a:buFont typeface="Arial" panose="020B0604020202020204" pitchFamily="34" charset="0"/>
              <a:buChar char="•"/>
              <a:defRPr/>
            </a:pPr>
            <a:r>
              <a:rPr lang="en-US" sz="1200" b="0" dirty="0">
                <a:latin typeface="+mn-lt"/>
                <a:ea typeface="Calibri" panose="020F0502020204030204" pitchFamily="34" charset="0"/>
              </a:rPr>
              <a:t>Standard – Retired – R1,250</a:t>
            </a:r>
          </a:p>
          <a:p>
            <a:pPr marL="498475" lvl="1" indent="-171450">
              <a:spcBef>
                <a:spcPts val="0"/>
              </a:spcBef>
              <a:spcAft>
                <a:spcPts val="600"/>
              </a:spcAft>
              <a:buFont typeface="Arial" panose="020B0604020202020204" pitchFamily="34" charset="0"/>
              <a:buChar char="•"/>
              <a:defRPr/>
            </a:pPr>
            <a:r>
              <a:rPr lang="en-US" sz="1200" b="0" dirty="0">
                <a:latin typeface="+mn-lt"/>
                <a:ea typeface="Calibri" panose="020F0502020204030204" pitchFamily="34" charset="0"/>
              </a:rPr>
              <a:t>Accidental damage including power surge – R2,500</a:t>
            </a:r>
          </a:p>
          <a:p>
            <a:pPr marL="171450" indent="-171450">
              <a:spcBef>
                <a:spcPts val="0"/>
              </a:spcBef>
              <a:spcAft>
                <a:spcPts val="600"/>
              </a:spcAft>
              <a:buFont typeface="Courier New" panose="02070309020205020404" pitchFamily="49" charset="0"/>
              <a:buChar char="o"/>
              <a:defRPr/>
            </a:pPr>
            <a:r>
              <a:rPr lang="en-US" sz="1400" kern="0" dirty="0">
                <a:solidFill>
                  <a:srgbClr val="006150"/>
                </a:solidFill>
                <a:latin typeface="+mn-lt"/>
                <a:cs typeface="Times New Roman" panose="02020603050405020304" pitchFamily="18" charset="0"/>
              </a:rPr>
              <a:t>All Risks</a:t>
            </a:r>
          </a:p>
          <a:p>
            <a:pPr marL="498475" lvl="1" indent="-171450">
              <a:spcBef>
                <a:spcPts val="0"/>
              </a:spcBef>
              <a:spcAft>
                <a:spcPts val="600"/>
              </a:spcAft>
              <a:buFont typeface="Arial" panose="020B0604020202020204" pitchFamily="34" charset="0"/>
              <a:buChar char="•"/>
              <a:defRPr/>
            </a:pPr>
            <a:r>
              <a:rPr lang="en-US" sz="1200" b="0" dirty="0">
                <a:latin typeface="+mn-lt"/>
                <a:ea typeface="Calibri" panose="020F0502020204030204" pitchFamily="34" charset="0"/>
              </a:rPr>
              <a:t>General All Risks R750 / Cellular Phones R1000  / Drones R750  / All other categories  R750</a:t>
            </a:r>
          </a:p>
          <a:p>
            <a:pPr marL="498475" lvl="1" indent="-171450">
              <a:spcBef>
                <a:spcPts val="0"/>
              </a:spcBef>
              <a:spcAft>
                <a:spcPts val="600"/>
              </a:spcAft>
              <a:buFont typeface="Arial" panose="020B0604020202020204" pitchFamily="34" charset="0"/>
              <a:buChar char="•"/>
              <a:defRPr/>
            </a:pPr>
            <a:r>
              <a:rPr lang="en-US" sz="1200" b="0" dirty="0">
                <a:latin typeface="+mn-lt"/>
                <a:ea typeface="Calibri" panose="020F0502020204030204" pitchFamily="34" charset="0"/>
              </a:rPr>
              <a:t>Remote Blocking – 10% of claim   </a:t>
            </a:r>
          </a:p>
          <a:p>
            <a:pPr marL="171450" indent="-171450">
              <a:spcBef>
                <a:spcPts val="0"/>
              </a:spcBef>
              <a:spcAft>
                <a:spcPts val="600"/>
              </a:spcAft>
              <a:buFont typeface="Courier New" panose="02070309020205020404" pitchFamily="49" charset="0"/>
              <a:buChar char="o"/>
              <a:defRPr/>
            </a:pPr>
            <a:r>
              <a:rPr lang="en-US" sz="1400" kern="0" dirty="0">
                <a:solidFill>
                  <a:srgbClr val="006150"/>
                </a:solidFill>
                <a:latin typeface="+mn-lt"/>
                <a:cs typeface="Times New Roman" panose="02020603050405020304" pitchFamily="18" charset="0"/>
              </a:rPr>
              <a:t>Motor</a:t>
            </a:r>
          </a:p>
          <a:p>
            <a:pPr marL="498475" lvl="1" indent="-171450">
              <a:spcBef>
                <a:spcPts val="0"/>
              </a:spcBef>
              <a:spcAft>
                <a:spcPts val="600"/>
              </a:spcAft>
              <a:buFont typeface="Arial" panose="020B0604020202020204" pitchFamily="34" charset="0"/>
              <a:buChar char="•"/>
              <a:defRPr/>
            </a:pPr>
            <a:r>
              <a:rPr lang="en-US" sz="1200" b="0" dirty="0">
                <a:latin typeface="+mn-lt"/>
                <a:ea typeface="Calibri" panose="020F0502020204030204" pitchFamily="34" charset="0"/>
              </a:rPr>
              <a:t>Standard – R5,000</a:t>
            </a:r>
          </a:p>
          <a:p>
            <a:pPr marL="498475" lvl="1" indent="-171450">
              <a:spcBef>
                <a:spcPts val="0"/>
              </a:spcBef>
              <a:spcAft>
                <a:spcPts val="600"/>
              </a:spcAft>
              <a:buFont typeface="Arial" panose="020B0604020202020204" pitchFamily="34" charset="0"/>
              <a:buChar char="•"/>
              <a:defRPr/>
            </a:pPr>
            <a:r>
              <a:rPr lang="en-US" sz="1200" b="0" dirty="0">
                <a:latin typeface="+mn-lt"/>
                <a:ea typeface="Calibri" panose="020F0502020204030204" pitchFamily="34" charset="0"/>
              </a:rPr>
              <a:t>Windscreen – 20% of claim minimum R1,000</a:t>
            </a:r>
          </a:p>
          <a:p>
            <a:pPr marL="498475" lvl="1" indent="-171450">
              <a:spcBef>
                <a:spcPts val="0"/>
              </a:spcBef>
              <a:spcAft>
                <a:spcPts val="600"/>
              </a:spcAft>
              <a:buFont typeface="Arial" panose="020B0604020202020204" pitchFamily="34" charset="0"/>
              <a:buChar char="•"/>
              <a:defRPr/>
            </a:pPr>
            <a:r>
              <a:rPr lang="en-US" sz="1200" b="0" dirty="0">
                <a:latin typeface="+mn-lt"/>
                <a:ea typeface="Calibri" panose="020F0502020204030204" pitchFamily="34" charset="0"/>
              </a:rPr>
              <a:t>Additional excesses – Non-regular driver – Add – R3,000</a:t>
            </a:r>
          </a:p>
          <a:p>
            <a:pPr marL="498475" lvl="1" indent="-171450">
              <a:spcBef>
                <a:spcPts val="0"/>
              </a:spcBef>
              <a:spcAft>
                <a:spcPts val="600"/>
              </a:spcAft>
              <a:buFont typeface="Arial" panose="020B0604020202020204" pitchFamily="34" charset="0"/>
              <a:buChar char="•"/>
              <a:defRPr/>
            </a:pPr>
            <a:r>
              <a:rPr lang="en-US" sz="1200" b="0" dirty="0">
                <a:latin typeface="+mn-lt"/>
                <a:ea typeface="Calibri" panose="020F0502020204030204" pitchFamily="34" charset="0"/>
              </a:rPr>
              <a:t>Age excess – Add – R3,000</a:t>
            </a:r>
          </a:p>
          <a:p>
            <a:pPr marL="0" marR="0" lvl="0" indent="0" algn="l" defTabSz="914400" rtl="0" eaLnBrk="0" fontAlgn="base" latinLnBrk="0" hangingPunct="0">
              <a:lnSpc>
                <a:spcPct val="100000"/>
              </a:lnSpc>
              <a:spcBef>
                <a:spcPts val="0"/>
              </a:spcBef>
              <a:spcAft>
                <a:spcPts val="600"/>
              </a:spcAft>
              <a:buClrTx/>
              <a:buSzTx/>
              <a:buNone/>
              <a:tabLst/>
              <a:defRPr/>
            </a:pPr>
            <a:r>
              <a:rPr kumimoji="0" lang="en-US" sz="1400" b="1" i="0" u="none" strike="noStrike" kern="1200" cap="none" spc="0" normalizeH="0" baseline="0" noProof="0" dirty="0">
                <a:ln>
                  <a:noFill/>
                </a:ln>
                <a:solidFill>
                  <a:srgbClr val="006150"/>
                </a:solidFill>
                <a:effectLst/>
                <a:uLnTx/>
                <a:uFillTx/>
                <a:latin typeface="Century Gothic"/>
                <a:ea typeface="Calibri" panose="020F0502020204030204" pitchFamily="34" charset="0"/>
                <a:cs typeface="+mn-cs"/>
              </a:rPr>
              <a:t>NB: Refer supplementary endorsement for detailed breakdown on excess updates</a:t>
            </a:r>
          </a:p>
          <a:p>
            <a:pPr marL="171450" indent="-171450">
              <a:spcBef>
                <a:spcPts val="0"/>
              </a:spcBef>
              <a:spcAft>
                <a:spcPts val="600"/>
              </a:spcAft>
              <a:buFont typeface="Courier New" panose="02070309020205020404" pitchFamily="49" charset="0"/>
              <a:buChar char="o"/>
              <a:defRPr/>
            </a:pPr>
            <a:endParaRPr lang="en-US" sz="1200" kern="0" dirty="0">
              <a:cs typeface="Times New Roman" panose="02020603050405020304" pitchFamily="18" charset="0"/>
            </a:endParaRPr>
          </a:p>
        </p:txBody>
      </p:sp>
    </p:spTree>
    <p:extLst>
      <p:ext uri="{BB962C8B-B14F-4D97-AF65-F5344CB8AC3E}">
        <p14:creationId xmlns:p14="http://schemas.microsoft.com/office/powerpoint/2010/main" val="271904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BC7CD-B277-42D7-8D0D-E0FFB5E36EBB}"/>
              </a:ext>
            </a:extLst>
          </p:cNvPr>
          <p:cNvSpPr>
            <a:spLocks noGrp="1"/>
          </p:cNvSpPr>
          <p:nvPr>
            <p:ph type="title"/>
          </p:nvPr>
        </p:nvSpPr>
        <p:spPr/>
        <p:txBody>
          <a:bodyPr>
            <a:normAutofit fontScale="90000"/>
          </a:bodyPr>
          <a:lstStyle/>
          <a:p>
            <a:r>
              <a:rPr lang="en-US" dirty="0"/>
              <a:t>LIMIT CHANGES </a:t>
            </a:r>
          </a:p>
        </p:txBody>
      </p:sp>
      <p:sp>
        <p:nvSpPr>
          <p:cNvPr id="3" name="Content Placeholder 2">
            <a:extLst>
              <a:ext uri="{FF2B5EF4-FFF2-40B4-BE49-F238E27FC236}">
                <a16:creationId xmlns:a16="http://schemas.microsoft.com/office/drawing/2014/main" id="{BF06166E-0AF3-4BCE-BD9D-CC6FBE851413}"/>
              </a:ext>
            </a:extLst>
          </p:cNvPr>
          <p:cNvSpPr>
            <a:spLocks noGrp="1"/>
          </p:cNvSpPr>
          <p:nvPr>
            <p:ph idx="1"/>
          </p:nvPr>
        </p:nvSpPr>
        <p:spPr/>
        <p:txBody>
          <a:bodyPr/>
          <a:lstStyle/>
          <a:p>
            <a:pPr marL="0" indent="0">
              <a:buNone/>
            </a:pPr>
            <a:endParaRPr lang="en-US" b="1" dirty="0">
              <a:solidFill>
                <a:srgbClr val="00B050"/>
              </a:solidFill>
            </a:endParaRPr>
          </a:p>
          <a:p>
            <a:pPr marL="0" marR="0" lvl="0" indent="0" algn="l" defTabSz="914400" rtl="0" eaLnBrk="0" fontAlgn="base" latinLnBrk="0" hangingPunct="0">
              <a:lnSpc>
                <a:spcPct val="150000"/>
              </a:lnSpc>
              <a:spcBef>
                <a:spcPts val="0"/>
              </a:spcBef>
              <a:spcAft>
                <a:spcPts val="600"/>
              </a:spcAft>
              <a:buClrTx/>
              <a:buSzTx/>
              <a:buNone/>
              <a:tabLst/>
              <a:defRPr/>
            </a:pPr>
            <a:r>
              <a:rPr kumimoji="0" lang="en-US" sz="1400" b="1" i="0" u="none" strike="noStrike" kern="0" cap="none" spc="0" normalizeH="0" baseline="0" noProof="0" dirty="0">
                <a:ln>
                  <a:noFill/>
                </a:ln>
                <a:solidFill>
                  <a:srgbClr val="006150"/>
                </a:solidFill>
                <a:effectLst/>
                <a:uLnTx/>
                <a:uFillTx/>
                <a:latin typeface="Century Gothic"/>
                <a:ea typeface="MS PGothic" panose="020B0600070205080204" pitchFamily="34" charset="-128"/>
                <a:cs typeface="Times New Roman" panose="02020603050405020304" pitchFamily="18" charset="0"/>
              </a:rPr>
              <a:t>Contents section </a:t>
            </a:r>
          </a:p>
          <a:p>
            <a:pPr marL="285750" indent="-285750">
              <a:lnSpc>
                <a:spcPct val="150000"/>
              </a:lnSpc>
              <a:buFont typeface="Courier New" panose="02070309020205020404" pitchFamily="49" charset="0"/>
              <a:buChar char="o"/>
            </a:pPr>
            <a:r>
              <a:rPr lang="en-US" sz="1200" dirty="0">
                <a:solidFill>
                  <a:schemeClr val="tx1"/>
                </a:solidFill>
              </a:rPr>
              <a:t>Accidental spoilage of food in fridges and freezers</a:t>
            </a:r>
            <a:br>
              <a:rPr lang="en-US" sz="1200" dirty="0">
                <a:solidFill>
                  <a:schemeClr val="tx1"/>
                </a:solidFill>
              </a:rPr>
            </a:br>
            <a:r>
              <a:rPr lang="en-US" sz="1200" dirty="0">
                <a:solidFill>
                  <a:schemeClr val="tx1"/>
                </a:solidFill>
              </a:rPr>
              <a:t>Limit reduced to </a:t>
            </a:r>
            <a:r>
              <a:rPr lang="en-US" sz="1200" b="1" dirty="0">
                <a:solidFill>
                  <a:schemeClr val="tx1"/>
                </a:solidFill>
              </a:rPr>
              <a:t>R10 000 </a:t>
            </a:r>
            <a:r>
              <a:rPr lang="en-US" sz="1200" dirty="0">
                <a:solidFill>
                  <a:schemeClr val="tx1"/>
                </a:solidFill>
              </a:rPr>
              <a:t>with a </a:t>
            </a:r>
            <a:r>
              <a:rPr lang="en-US" sz="1200" b="1" dirty="0">
                <a:solidFill>
                  <a:schemeClr val="tx1"/>
                </a:solidFill>
              </a:rPr>
              <a:t>R2000 </a:t>
            </a:r>
            <a:r>
              <a:rPr lang="en-US" sz="1200" dirty="0">
                <a:solidFill>
                  <a:schemeClr val="tx1"/>
                </a:solidFill>
              </a:rPr>
              <a:t>excess (part of grid failure)</a:t>
            </a:r>
          </a:p>
          <a:p>
            <a:pPr marL="285750" indent="-285750">
              <a:lnSpc>
                <a:spcPct val="150000"/>
              </a:lnSpc>
              <a:buFont typeface="Courier New" panose="02070309020205020404" pitchFamily="49" charset="0"/>
              <a:buChar char="o"/>
            </a:pPr>
            <a:r>
              <a:rPr lang="en-US" sz="1200" dirty="0">
                <a:solidFill>
                  <a:schemeClr val="tx1"/>
                </a:solidFill>
              </a:rPr>
              <a:t>Fire Brigade charges limited to </a:t>
            </a:r>
            <a:r>
              <a:rPr lang="en-US" sz="1200" b="1" dirty="0">
                <a:solidFill>
                  <a:schemeClr val="tx1"/>
                </a:solidFill>
              </a:rPr>
              <a:t>R100 000</a:t>
            </a:r>
          </a:p>
          <a:p>
            <a:pPr marL="285750" indent="-285750">
              <a:lnSpc>
                <a:spcPct val="150000"/>
              </a:lnSpc>
              <a:buFont typeface="Courier New" panose="02070309020205020404" pitchFamily="49" charset="0"/>
              <a:buChar char="o"/>
            </a:pPr>
            <a:r>
              <a:rPr lang="en-US" sz="1200" dirty="0">
                <a:solidFill>
                  <a:schemeClr val="tx1"/>
                </a:solidFill>
              </a:rPr>
              <a:t>Cost of clearing debris after an insured event  limited to </a:t>
            </a:r>
            <a:r>
              <a:rPr lang="en-US" sz="1200" b="1" dirty="0">
                <a:solidFill>
                  <a:schemeClr val="tx1"/>
                </a:solidFill>
              </a:rPr>
              <a:t>R100 000</a:t>
            </a:r>
          </a:p>
          <a:p>
            <a:pPr marL="0" marR="0" lvl="0" indent="0" algn="l" defTabSz="914400" rtl="0" eaLnBrk="0" fontAlgn="base" latinLnBrk="0" hangingPunct="0">
              <a:lnSpc>
                <a:spcPct val="150000"/>
              </a:lnSpc>
              <a:spcBef>
                <a:spcPts val="0"/>
              </a:spcBef>
              <a:spcAft>
                <a:spcPts val="600"/>
              </a:spcAft>
              <a:buClrTx/>
              <a:buSzTx/>
              <a:buNone/>
              <a:tabLst/>
              <a:defRPr/>
            </a:pPr>
            <a:r>
              <a:rPr kumimoji="0" lang="en-US" sz="1400" b="1" i="0" u="none" strike="noStrike" kern="0" cap="none" spc="0" normalizeH="0" baseline="0" noProof="0" dirty="0">
                <a:ln>
                  <a:noFill/>
                </a:ln>
                <a:solidFill>
                  <a:srgbClr val="006150"/>
                </a:solidFill>
                <a:effectLst/>
                <a:uLnTx/>
                <a:uFillTx/>
                <a:latin typeface="Century Gothic"/>
                <a:ea typeface="MS PGothic" panose="020B0600070205080204" pitchFamily="34" charset="-128"/>
                <a:cs typeface="Times New Roman" panose="02020603050405020304" pitchFamily="18" charset="0"/>
              </a:rPr>
              <a:t>Buildings section</a:t>
            </a:r>
          </a:p>
          <a:p>
            <a:pPr marL="285750" indent="-285750">
              <a:lnSpc>
                <a:spcPct val="150000"/>
              </a:lnSpc>
              <a:buFont typeface="Courier New" panose="02070309020205020404" pitchFamily="49" charset="0"/>
              <a:buChar char="o"/>
            </a:pPr>
            <a:r>
              <a:rPr lang="en-US" sz="1200" dirty="0">
                <a:solidFill>
                  <a:schemeClr val="tx1"/>
                </a:solidFill>
              </a:rPr>
              <a:t>Public authorities' requirements limited to </a:t>
            </a:r>
            <a:r>
              <a:rPr lang="en-US" sz="1200" b="1" dirty="0">
                <a:solidFill>
                  <a:schemeClr val="tx1"/>
                </a:solidFill>
              </a:rPr>
              <a:t>R100 000</a:t>
            </a:r>
          </a:p>
          <a:p>
            <a:pPr marL="285750" indent="-285750">
              <a:lnSpc>
                <a:spcPct val="150000"/>
              </a:lnSpc>
              <a:buFont typeface="Courier New" panose="02070309020205020404" pitchFamily="49" charset="0"/>
              <a:buChar char="o"/>
            </a:pPr>
            <a:r>
              <a:rPr lang="en-US" sz="1200" dirty="0">
                <a:solidFill>
                  <a:schemeClr val="tx1"/>
                </a:solidFill>
              </a:rPr>
              <a:t>Fire brigade charges </a:t>
            </a:r>
            <a:r>
              <a:rPr lang="en-US" sz="1200" dirty="0">
                <a:solidFill>
                  <a:srgbClr val="00B050"/>
                </a:solidFill>
              </a:rPr>
              <a:t> </a:t>
            </a:r>
            <a:r>
              <a:rPr lang="en-US" sz="1200" dirty="0">
                <a:solidFill>
                  <a:schemeClr val="tx1"/>
                </a:solidFill>
              </a:rPr>
              <a:t>limited to </a:t>
            </a:r>
            <a:r>
              <a:rPr lang="en-US" sz="1200" b="1" dirty="0">
                <a:solidFill>
                  <a:schemeClr val="tx1"/>
                </a:solidFill>
              </a:rPr>
              <a:t>R100 000</a:t>
            </a:r>
          </a:p>
          <a:p>
            <a:pPr marL="285750" indent="-285750">
              <a:lnSpc>
                <a:spcPct val="150000"/>
              </a:lnSpc>
              <a:buFont typeface="Courier New" panose="02070309020205020404" pitchFamily="49" charset="0"/>
              <a:buChar char="o"/>
            </a:pPr>
            <a:r>
              <a:rPr lang="en-US" sz="1200" dirty="0">
                <a:solidFill>
                  <a:schemeClr val="tx1"/>
                </a:solidFill>
              </a:rPr>
              <a:t>Demolition and professional fees limited to </a:t>
            </a:r>
            <a:r>
              <a:rPr lang="en-US" sz="1200" b="1" dirty="0">
                <a:solidFill>
                  <a:schemeClr val="tx1"/>
                </a:solidFill>
              </a:rPr>
              <a:t>R100 000</a:t>
            </a:r>
          </a:p>
          <a:p>
            <a:pPr marL="0" indent="0">
              <a:lnSpc>
                <a:spcPct val="150000"/>
              </a:lnSpc>
              <a:buNone/>
            </a:pPr>
            <a:endParaRPr lang="en-US" sz="1200"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D94EA0A8-262D-4210-9BDD-A3BC279C9EA3}"/>
              </a:ext>
            </a:extLst>
          </p:cNvPr>
          <p:cNvSpPr>
            <a:spLocks noGrp="1"/>
          </p:cNvSpPr>
          <p:nvPr>
            <p:ph type="sldNum" sz="quarter" idx="10"/>
          </p:nvPr>
        </p:nvSpPr>
        <p:spPr/>
        <p:txBody>
          <a:bodyPr/>
          <a:lstStyle/>
          <a:p>
            <a:pPr>
              <a:defRPr/>
            </a:pPr>
            <a:fld id="{C0040194-0962-46DC-87EC-A4E8A1E8F5D1}" type="slidenum">
              <a:rPr lang="en-US" smtClean="0"/>
              <a:pPr>
                <a:defRPr/>
              </a:pPr>
              <a:t>5</a:t>
            </a:fld>
            <a:endParaRPr lang="en-US" dirty="0"/>
          </a:p>
        </p:txBody>
      </p:sp>
    </p:spTree>
    <p:extLst>
      <p:ext uri="{BB962C8B-B14F-4D97-AF65-F5344CB8AC3E}">
        <p14:creationId xmlns:p14="http://schemas.microsoft.com/office/powerpoint/2010/main" val="383932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5ABB-2746-421D-90EF-413CFF6BBAE7}"/>
              </a:ext>
            </a:extLst>
          </p:cNvPr>
          <p:cNvSpPr>
            <a:spLocks noGrp="1"/>
          </p:cNvSpPr>
          <p:nvPr>
            <p:ph type="title"/>
          </p:nvPr>
        </p:nvSpPr>
        <p:spPr/>
        <p:txBody>
          <a:bodyPr>
            <a:normAutofit fontScale="90000"/>
          </a:bodyPr>
          <a:lstStyle/>
          <a:p>
            <a:r>
              <a:rPr lang="en-US" dirty="0"/>
              <a:t>REMOVAL OF SECTIONS </a:t>
            </a:r>
          </a:p>
        </p:txBody>
      </p:sp>
      <p:sp>
        <p:nvSpPr>
          <p:cNvPr id="3" name="Content Placeholder 2">
            <a:extLst>
              <a:ext uri="{FF2B5EF4-FFF2-40B4-BE49-F238E27FC236}">
                <a16:creationId xmlns:a16="http://schemas.microsoft.com/office/drawing/2014/main" id="{081A17CD-21CF-4F80-989F-6CC47B55E615}"/>
              </a:ext>
            </a:extLst>
          </p:cNvPr>
          <p:cNvSpPr>
            <a:spLocks noGrp="1"/>
          </p:cNvSpPr>
          <p:nvPr>
            <p:ph idx="1"/>
          </p:nvPr>
        </p:nvSpPr>
        <p:spPr/>
        <p:txBody>
          <a:bodyPr>
            <a:normAutofit/>
          </a:bodyPr>
          <a:lstStyle/>
          <a:p>
            <a:pPr marL="0" indent="0">
              <a:buNone/>
            </a:pPr>
            <a:endParaRPr lang="en-US" b="1" dirty="0">
              <a:solidFill>
                <a:srgbClr val="00B050"/>
              </a:solidFill>
            </a:endParaRPr>
          </a:p>
          <a:p>
            <a:pPr marL="0" indent="0">
              <a:lnSpc>
                <a:spcPct val="150000"/>
              </a:lnSpc>
              <a:buNone/>
            </a:pPr>
            <a:r>
              <a:rPr kumimoji="0" lang="en-US" sz="1400" b="1" i="0" u="none" strike="noStrike" kern="0" cap="none" spc="0" normalizeH="0" baseline="0" noProof="0" dirty="0">
                <a:ln>
                  <a:noFill/>
                </a:ln>
                <a:solidFill>
                  <a:srgbClr val="006150"/>
                </a:solidFill>
                <a:effectLst/>
                <a:uLnTx/>
                <a:uFillTx/>
                <a:latin typeface="Century Gothic"/>
                <a:ea typeface="MS PGothic" panose="020B0600070205080204" pitchFamily="34" charset="-128"/>
                <a:cs typeface="Times New Roman" panose="02020603050405020304" pitchFamily="18" charset="0"/>
              </a:rPr>
              <a:t>Premium waiver for Retrenchment and Redundancy section</a:t>
            </a:r>
          </a:p>
          <a:p>
            <a:pPr marL="0" indent="0">
              <a:lnSpc>
                <a:spcPct val="150000"/>
              </a:lnSpc>
              <a:buNone/>
            </a:pPr>
            <a:r>
              <a:rPr lang="en-US" sz="1200" dirty="0">
                <a:solidFill>
                  <a:schemeClr val="tx1"/>
                </a:solidFill>
              </a:rPr>
              <a:t>Due to our non-life insurance license, we can no longer write this cover. </a:t>
            </a:r>
          </a:p>
          <a:p>
            <a:pPr marL="0" indent="0">
              <a:lnSpc>
                <a:spcPct val="150000"/>
              </a:lnSpc>
              <a:buNone/>
            </a:pPr>
            <a:r>
              <a:rPr lang="en-US" sz="1200" dirty="0">
                <a:solidFill>
                  <a:schemeClr val="tx1"/>
                </a:solidFill>
              </a:rPr>
              <a:t>We currently have 618 policies that have chosen this section. We are manually giving notice of cancellation of this section to our clients. </a:t>
            </a:r>
          </a:p>
          <a:p>
            <a:pPr marL="0" indent="0">
              <a:lnSpc>
                <a:spcPct val="150000"/>
              </a:lnSpc>
              <a:buNone/>
            </a:pPr>
            <a:r>
              <a:rPr kumimoji="0" lang="en-US" sz="1400" b="1" i="0" u="none" strike="noStrike" kern="0" cap="none" spc="0" normalizeH="0" baseline="0" noProof="0">
                <a:ln>
                  <a:noFill/>
                </a:ln>
                <a:solidFill>
                  <a:srgbClr val="006150"/>
                </a:solidFill>
                <a:effectLst/>
                <a:uLnTx/>
                <a:uFillTx/>
                <a:latin typeface="Century Gothic"/>
                <a:ea typeface="MS PGothic" panose="020B0600070205080204" pitchFamily="34" charset="-128"/>
                <a:cs typeface="Times New Roman" panose="02020603050405020304" pitchFamily="18" charset="0"/>
              </a:rPr>
              <a:t>SWIFTcare</a:t>
            </a:r>
            <a:endParaRPr lang="en-US" sz="1400" b="1" dirty="0">
              <a:solidFill>
                <a:srgbClr val="00B050"/>
              </a:solidFill>
            </a:endParaRPr>
          </a:p>
          <a:p>
            <a:pPr marL="0" indent="0">
              <a:lnSpc>
                <a:spcPct val="150000"/>
              </a:lnSpc>
              <a:buNone/>
            </a:pPr>
            <a:r>
              <a:rPr kumimoji="0" lang="en-US" sz="1200" b="1" i="0" u="none" strike="noStrike" kern="0" cap="none" spc="0" normalizeH="0" baseline="0" noProof="0" dirty="0" err="1">
                <a:ln>
                  <a:noFill/>
                </a:ln>
                <a:solidFill>
                  <a:srgbClr val="006150"/>
                </a:solidFill>
                <a:effectLst/>
                <a:uLnTx/>
                <a:uFillTx/>
                <a:latin typeface="Century Gothic"/>
                <a:ea typeface="MS PGothic" panose="020B0600070205080204" pitchFamily="34" charset="-128"/>
                <a:cs typeface="Times New Roman" panose="02020603050405020304" pitchFamily="18" charset="0"/>
              </a:rPr>
              <a:t>Swiftcare</a:t>
            </a:r>
            <a:r>
              <a:rPr lang="en-US" sz="1200" dirty="0">
                <a:solidFill>
                  <a:srgbClr val="00B050"/>
                </a:solidFill>
              </a:rPr>
              <a:t> </a:t>
            </a:r>
            <a:r>
              <a:rPr lang="en-US" sz="1200" dirty="0">
                <a:solidFill>
                  <a:schemeClr val="tx1"/>
                </a:solidFill>
              </a:rPr>
              <a:t>are no longer providing cover for the undernoted added benefits and as such, they are being removed. </a:t>
            </a:r>
          </a:p>
          <a:p>
            <a:pPr marL="285750" indent="-285750">
              <a:lnSpc>
                <a:spcPct val="150000"/>
              </a:lnSpc>
              <a:buFont typeface="Courier New" panose="02070309020205020404" pitchFamily="49" charset="0"/>
              <a:buChar char="o"/>
            </a:pPr>
            <a:r>
              <a:rPr lang="en-US" sz="1200" dirty="0">
                <a:solidFill>
                  <a:schemeClr val="tx1"/>
                </a:solidFill>
              </a:rPr>
              <a:t>HIV cover</a:t>
            </a:r>
          </a:p>
          <a:p>
            <a:pPr marL="285750" indent="-285750">
              <a:lnSpc>
                <a:spcPct val="150000"/>
              </a:lnSpc>
              <a:spcBef>
                <a:spcPts val="0"/>
              </a:spcBef>
              <a:spcAft>
                <a:spcPts val="0"/>
              </a:spcAft>
              <a:buFont typeface="Courier New" panose="02070309020205020404" pitchFamily="49" charset="0"/>
              <a:buChar char="o"/>
            </a:pPr>
            <a:r>
              <a:rPr lang="en-US" sz="1200" dirty="0">
                <a:solidFill>
                  <a:schemeClr val="tx1"/>
                </a:solidFill>
              </a:rPr>
              <a:t>Trauma counselling</a:t>
            </a:r>
          </a:p>
          <a:p>
            <a:pPr marL="285750" indent="-285750">
              <a:lnSpc>
                <a:spcPct val="150000"/>
              </a:lnSpc>
              <a:spcBef>
                <a:spcPts val="0"/>
              </a:spcBef>
              <a:spcAft>
                <a:spcPts val="0"/>
              </a:spcAft>
              <a:buFont typeface="Courier New" panose="02070309020205020404" pitchFamily="49" charset="0"/>
              <a:buChar char="o"/>
            </a:pPr>
            <a:r>
              <a:rPr lang="en-US" sz="1200" dirty="0">
                <a:solidFill>
                  <a:schemeClr val="tx1"/>
                </a:solidFill>
              </a:rPr>
              <a:t>Telephonic advice</a:t>
            </a:r>
          </a:p>
          <a:p>
            <a:pPr marL="285750" indent="-285750">
              <a:lnSpc>
                <a:spcPct val="150000"/>
              </a:lnSpc>
              <a:spcBef>
                <a:spcPts val="0"/>
              </a:spcBef>
              <a:spcAft>
                <a:spcPts val="800"/>
              </a:spcAft>
              <a:buFont typeface="Courier New" panose="02070309020205020404" pitchFamily="49" charset="0"/>
              <a:buChar char="o"/>
            </a:pPr>
            <a:r>
              <a:rPr lang="en-US" sz="1200" dirty="0">
                <a:solidFill>
                  <a:schemeClr val="tx1"/>
                </a:solidFill>
              </a:rPr>
              <a:t>Return of mortal remain</a:t>
            </a:r>
          </a:p>
          <a:p>
            <a:pPr marL="0" indent="0">
              <a:buNone/>
            </a:pPr>
            <a:endParaRPr lang="en-US" dirty="0">
              <a:solidFill>
                <a:srgbClr val="00B050"/>
              </a:solidFill>
            </a:endParaRPr>
          </a:p>
        </p:txBody>
      </p:sp>
      <p:sp>
        <p:nvSpPr>
          <p:cNvPr id="4" name="Slide Number Placeholder 3">
            <a:extLst>
              <a:ext uri="{FF2B5EF4-FFF2-40B4-BE49-F238E27FC236}">
                <a16:creationId xmlns:a16="http://schemas.microsoft.com/office/drawing/2014/main" id="{AF987A1E-C186-45DE-858E-58A4070A3BA2}"/>
              </a:ext>
            </a:extLst>
          </p:cNvPr>
          <p:cNvSpPr>
            <a:spLocks noGrp="1"/>
          </p:cNvSpPr>
          <p:nvPr>
            <p:ph type="sldNum" sz="quarter" idx="10"/>
          </p:nvPr>
        </p:nvSpPr>
        <p:spPr/>
        <p:txBody>
          <a:bodyPr/>
          <a:lstStyle/>
          <a:p>
            <a:pPr>
              <a:defRPr/>
            </a:pPr>
            <a:fld id="{C0040194-0962-46DC-87EC-A4E8A1E8F5D1}" type="slidenum">
              <a:rPr lang="en-US" smtClean="0"/>
              <a:pPr>
                <a:defRPr/>
              </a:pPr>
              <a:t>6</a:t>
            </a:fld>
            <a:endParaRPr lang="en-US" dirty="0"/>
          </a:p>
        </p:txBody>
      </p:sp>
    </p:spTree>
    <p:extLst>
      <p:ext uri="{BB962C8B-B14F-4D97-AF65-F5344CB8AC3E}">
        <p14:creationId xmlns:p14="http://schemas.microsoft.com/office/powerpoint/2010/main" val="127056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9EE0-121B-4DC2-B8D9-78B60DA0311A}"/>
              </a:ext>
            </a:extLst>
          </p:cNvPr>
          <p:cNvSpPr>
            <a:spLocks noGrp="1"/>
          </p:cNvSpPr>
          <p:nvPr>
            <p:ph type="title"/>
          </p:nvPr>
        </p:nvSpPr>
        <p:spPr>
          <a:xfrm>
            <a:off x="915988" y="585788"/>
            <a:ext cx="8228012" cy="382587"/>
          </a:xfrm>
        </p:spPr>
        <p:txBody>
          <a:bodyPr>
            <a:normAutofit fontScale="90000"/>
          </a:bodyPr>
          <a:lstStyle/>
          <a:p>
            <a:pPr marL="457200" indent="-457200">
              <a:buFont typeface="Webdings" panose="05030102010509060703" pitchFamily="18" charset="2"/>
              <a:buChar char=""/>
              <a:defRPr/>
            </a:pPr>
            <a:r>
              <a:rPr lang="en-US" dirty="0">
                <a:solidFill>
                  <a:srgbClr val="006150"/>
                </a:solidFill>
                <a:ea typeface="Calibri" panose="020F0502020204030204" pitchFamily="34" charset="0"/>
                <a:cs typeface="Tahoma" panose="020B0604030504040204" pitchFamily="34" charset="0"/>
              </a:rPr>
              <a:t>Motor section: Retail Value Top-Up cover – OFF – Platform Personal and Commercial policies</a:t>
            </a:r>
            <a:endParaRPr lang="en-US" dirty="0">
              <a:solidFill>
                <a:srgbClr val="006150"/>
              </a:solidFill>
            </a:endParaRPr>
          </a:p>
        </p:txBody>
      </p:sp>
      <p:sp>
        <p:nvSpPr>
          <p:cNvPr id="4" name="Content Placeholder 2">
            <a:extLst>
              <a:ext uri="{FF2B5EF4-FFF2-40B4-BE49-F238E27FC236}">
                <a16:creationId xmlns:a16="http://schemas.microsoft.com/office/drawing/2014/main" id="{8FC4605F-4BFA-4CE9-9EF7-07B533B57C60}"/>
              </a:ext>
            </a:extLst>
          </p:cNvPr>
          <p:cNvSpPr txBox="1">
            <a:spLocks/>
          </p:cNvSpPr>
          <p:nvPr/>
        </p:nvSpPr>
        <p:spPr>
          <a:xfrm>
            <a:off x="388938" y="1447800"/>
            <a:ext cx="8293100" cy="5027613"/>
          </a:xfrm>
          <a:prstGeom prst="rect">
            <a:avLst/>
          </a:prstGeom>
        </p:spPr>
        <p:txBody>
          <a:bodyPr/>
          <a:lstStyle>
            <a:lvl1pPr marL="176213" indent="-211138" algn="l" defTabSz="762000" rtl="0" eaLnBrk="0" fontAlgn="base" hangingPunct="0">
              <a:spcBef>
                <a:spcPct val="0"/>
              </a:spcBef>
              <a:spcAft>
                <a:spcPts val="300"/>
              </a:spcAft>
              <a:buClr>
                <a:schemeClr val="accent1"/>
              </a:buClr>
              <a:buSzPct val="100000"/>
              <a:buFont typeface="Lucida Grande" pitchFamily="121" charset="0"/>
              <a:buChar char="■"/>
              <a:defRPr lang="en-GB" sz="1600" dirty="0">
                <a:solidFill>
                  <a:schemeClr val="tx1"/>
                </a:solidFill>
                <a:latin typeface="Century Gothic" pitchFamily="34" charset="0"/>
                <a:ea typeface="Geneva" charset="0"/>
                <a:cs typeface="Verdana" pitchFamily="34" charset="0"/>
              </a:defRPr>
            </a:lvl1pPr>
            <a:lvl2pPr marL="503238" indent="-179388" algn="l" defTabSz="762000" rtl="0" eaLnBrk="0" fontAlgn="base" hangingPunct="0">
              <a:spcBef>
                <a:spcPct val="0"/>
              </a:spcBef>
              <a:spcAft>
                <a:spcPts val="300"/>
              </a:spcAft>
              <a:buClr>
                <a:schemeClr val="accent2"/>
              </a:buClr>
              <a:buSzPct val="85000"/>
              <a:buFont typeface="Arial" panose="020B0604020202020204" pitchFamily="34" charset="0"/>
              <a:buChar char="̶"/>
              <a:defRPr lang="en-GB" sz="1600" dirty="0">
                <a:solidFill>
                  <a:schemeClr val="tx1"/>
                </a:solidFill>
                <a:latin typeface="Century Gothic" pitchFamily="34" charset="0"/>
                <a:ea typeface="Verdana" pitchFamily="34" charset="0"/>
                <a:cs typeface="Verdana" pitchFamily="34" charset="0"/>
              </a:defRPr>
            </a:lvl2pPr>
            <a:lvl3pPr marL="790575"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US" sz="1600" dirty="0">
                <a:solidFill>
                  <a:schemeClr val="tx1"/>
                </a:solidFill>
                <a:latin typeface="Century Gothic" pitchFamily="34" charset="0"/>
                <a:ea typeface="Verdana" pitchFamily="34" charset="0"/>
                <a:cs typeface="Verdana" pitchFamily="34" charset="0"/>
              </a:defRPr>
            </a:lvl3pPr>
            <a:lvl4pPr marL="1079500"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lang="en-ZA" sz="1600" dirty="0">
                <a:solidFill>
                  <a:schemeClr val="tx1"/>
                </a:solidFill>
                <a:latin typeface="Century Gothic" pitchFamily="34" charset="0"/>
                <a:ea typeface="Verdana" pitchFamily="34" charset="0"/>
                <a:cs typeface="Verdana" pitchFamily="34" charset="0"/>
              </a:defRPr>
            </a:lvl4pPr>
            <a:lvl5pPr marL="1331913" indent="-179388" algn="l" defTabSz="762000" rtl="0" eaLnBrk="0" fontAlgn="base" hangingPunct="0">
              <a:spcBef>
                <a:spcPct val="0"/>
              </a:spcBef>
              <a:spcAft>
                <a:spcPts val="300"/>
              </a:spcAft>
              <a:buClr>
                <a:schemeClr val="tx2"/>
              </a:buClr>
              <a:buSzPct val="100000"/>
              <a:buFont typeface="Arial" panose="020B0604020202020204" pitchFamily="34" charset="0"/>
              <a:buChar char="̶"/>
              <a:defRPr sz="1600">
                <a:solidFill>
                  <a:schemeClr val="tx1"/>
                </a:solidFill>
                <a:latin typeface="Century Gothic" pitchFamily="34" charset="0"/>
                <a:ea typeface="Verdana" pitchFamily="34" charset="0"/>
                <a:cs typeface="Verdana" pitchFamily="34" charset="0"/>
              </a:defRPr>
            </a:lvl5pPr>
            <a:lvl6pPr marL="360000" indent="-18000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6pPr>
            <a:lvl7pPr marL="16684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7pPr>
            <a:lvl8pPr marL="21256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8pPr>
            <a:lvl9pPr marL="2582863" indent="-171450" algn="l" defTabSz="762000" rtl="0" eaLnBrk="1" fontAlgn="base" hangingPunct="1">
              <a:spcBef>
                <a:spcPct val="50000"/>
              </a:spcBef>
              <a:spcAft>
                <a:spcPct val="0"/>
              </a:spcAft>
              <a:buClr>
                <a:schemeClr val="accent1"/>
              </a:buClr>
              <a:buSzPct val="85000"/>
              <a:buFont typeface="Symbol" pitchFamily="18" charset="2"/>
              <a:buChar char="-"/>
              <a:defRPr sz="1000">
                <a:solidFill>
                  <a:schemeClr val="tx1"/>
                </a:solidFill>
                <a:latin typeface="+mn-lt"/>
              </a:defRPr>
            </a:lvl9pPr>
          </a:lstStyle>
          <a:p>
            <a:pPr marL="0" indent="0">
              <a:lnSpc>
                <a:spcPct val="150000"/>
              </a:lnSpc>
              <a:buFont typeface="Lucida Grande" pitchFamily="121" charset="0"/>
              <a:buNone/>
              <a:defRPr/>
            </a:pPr>
            <a:r>
              <a:rPr lang="en-US" sz="1200" b="0" kern="0" dirty="0">
                <a:ea typeface="Calibri" panose="020F0502020204030204" pitchFamily="34" charset="0"/>
                <a:cs typeface="Times New Roman" panose="02020603050405020304" pitchFamily="18" charset="0"/>
              </a:rPr>
              <a:t>Due to various factors driven by supply chain disruptions</a:t>
            </a:r>
            <a:r>
              <a:rPr lang="en-US" sz="1200" b="0" kern="0" dirty="0">
                <a:latin typeface="+mn-lt"/>
                <a:ea typeface="Calibri" panose="020F0502020204030204" pitchFamily="34" charset="0"/>
                <a:cs typeface="Times New Roman" panose="02020603050405020304" pitchFamily="18" charset="0"/>
              </a:rPr>
              <a:t>, parts shortages, computer chip issues, shipping issues and new vehicle availability.  </a:t>
            </a:r>
            <a:r>
              <a:rPr lang="en-US" sz="1200" b="0" kern="0" dirty="0">
                <a:ea typeface="Calibri" panose="020F0502020204030204" pitchFamily="34" charset="0"/>
                <a:cs typeface="Times New Roman" panose="02020603050405020304" pitchFamily="18" charset="0"/>
              </a:rPr>
              <a:t>Insurers are experiencing issues where sales prices are coming in higher than the actual retail value coming from</a:t>
            </a:r>
            <a:r>
              <a:rPr lang="en-US" sz="1200" b="0" kern="0" dirty="0">
                <a:ea typeface="Times New Roman" panose="02020603050405020304" pitchFamily="18" charset="0"/>
                <a:cs typeface="Times New Roman" panose="02020603050405020304" pitchFamily="18" charset="0"/>
              </a:rPr>
              <a:t> </a:t>
            </a:r>
            <a:r>
              <a:rPr lang="en-US" sz="1200" b="0" kern="0" dirty="0">
                <a:ea typeface="Calibri" panose="020F0502020204030204" pitchFamily="34" charset="0"/>
                <a:cs typeface="Times New Roman" panose="02020603050405020304" pitchFamily="18" charset="0"/>
              </a:rPr>
              <a:t>the industry guides. </a:t>
            </a:r>
            <a:endParaRPr lang="en-US" sz="1200" b="0" kern="0" dirty="0">
              <a:latin typeface="+mn-lt"/>
              <a:ea typeface="Times New Roman" panose="02020603050405020304" pitchFamily="18" charset="0"/>
            </a:endParaRPr>
          </a:p>
          <a:p>
            <a:pPr marL="0" indent="0">
              <a:lnSpc>
                <a:spcPct val="150000"/>
              </a:lnSpc>
              <a:buFont typeface="Lucida Grande" pitchFamily="121" charset="0"/>
              <a:buNone/>
              <a:defRPr/>
            </a:pPr>
            <a:r>
              <a:rPr lang="en-US" sz="1200" b="0" kern="0" dirty="0">
                <a:ea typeface="Calibri" panose="020F0502020204030204" pitchFamily="34" charset="0"/>
                <a:cs typeface="Times New Roman" panose="02020603050405020304" pitchFamily="18" charset="0"/>
              </a:rPr>
              <a:t>We will now be offering a new extension  called </a:t>
            </a:r>
            <a:r>
              <a:rPr lang="en-US" sz="1200" kern="0" dirty="0">
                <a:solidFill>
                  <a:srgbClr val="171717"/>
                </a:solidFill>
                <a:ea typeface="Calibri" panose="020F0502020204030204" pitchFamily="34" charset="0"/>
                <a:cs typeface="Times New Roman" panose="02020603050405020304" pitchFamily="18" charset="0"/>
              </a:rPr>
              <a:t>Retail Value Top Up extension.</a:t>
            </a:r>
            <a:endParaRPr lang="en-US" sz="1200" b="0" kern="0" dirty="0">
              <a:solidFill>
                <a:srgbClr val="171717"/>
              </a:solidFill>
              <a:latin typeface="Times New Roman" panose="02020603050405020304" pitchFamily="18" charset="0"/>
              <a:ea typeface="Times New Roman" panose="02020603050405020304" pitchFamily="18" charset="0"/>
            </a:endParaRPr>
          </a:p>
          <a:p>
            <a:pPr marL="0" indent="0">
              <a:lnSpc>
                <a:spcPct val="150000"/>
              </a:lnSpc>
              <a:buFont typeface="Lucida Grande" pitchFamily="121" charset="0"/>
              <a:buNone/>
              <a:defRPr/>
            </a:pPr>
            <a:r>
              <a:rPr lang="en-US" sz="1200" b="0" kern="0" dirty="0">
                <a:ea typeface="Calibri" panose="020F0502020204030204" pitchFamily="34" charset="0"/>
                <a:cs typeface="Times New Roman" panose="02020603050405020304" pitchFamily="18" charset="0"/>
              </a:rPr>
              <a:t>The effective proposed date of this extension is the </a:t>
            </a:r>
            <a:r>
              <a:rPr lang="en-US" sz="1200" b="0" kern="0" dirty="0">
                <a:solidFill>
                  <a:srgbClr val="171717"/>
                </a:solidFill>
                <a:ea typeface="Calibri" panose="020F0502020204030204" pitchFamily="34" charset="0"/>
                <a:cs typeface="Times New Roman" panose="02020603050405020304" pitchFamily="18" charset="0"/>
              </a:rPr>
              <a:t> </a:t>
            </a:r>
            <a:r>
              <a:rPr lang="en-US" sz="1200" kern="0" dirty="0">
                <a:solidFill>
                  <a:srgbClr val="171717"/>
                </a:solidFill>
                <a:ea typeface="Calibri" panose="020F0502020204030204" pitchFamily="34" charset="0"/>
                <a:cs typeface="Times New Roman" panose="02020603050405020304" pitchFamily="18" charset="0"/>
              </a:rPr>
              <a:t>01 December 2022, </a:t>
            </a:r>
            <a:r>
              <a:rPr lang="en-US" sz="1200" b="0" kern="0" dirty="0">
                <a:solidFill>
                  <a:srgbClr val="171717"/>
                </a:solidFill>
                <a:ea typeface="Calibri" panose="020F0502020204030204" pitchFamily="34" charset="0"/>
                <a:cs typeface="Times New Roman" panose="02020603050405020304" pitchFamily="18" charset="0"/>
              </a:rPr>
              <a:t>pending on Third Party resources for development.</a:t>
            </a:r>
            <a:endParaRPr lang="en-US" sz="1200" b="0" kern="0" dirty="0">
              <a:solidFill>
                <a:srgbClr val="171717"/>
              </a:solidFill>
              <a:latin typeface="Times New Roman" panose="02020603050405020304" pitchFamily="18" charset="0"/>
              <a:ea typeface="Times New Roman" panose="02020603050405020304" pitchFamily="18" charset="0"/>
            </a:endParaRPr>
          </a:p>
          <a:p>
            <a:pPr marL="0" indent="0">
              <a:lnSpc>
                <a:spcPct val="150000"/>
              </a:lnSpc>
              <a:spcBef>
                <a:spcPts val="0"/>
              </a:spcBef>
              <a:spcAft>
                <a:spcPts val="0"/>
              </a:spcAft>
              <a:buFont typeface="Lucida Grande" pitchFamily="121" charset="0"/>
              <a:buNone/>
              <a:defRPr/>
            </a:pPr>
            <a:r>
              <a:rPr lang="en-US" sz="1400" kern="0" dirty="0">
                <a:solidFill>
                  <a:srgbClr val="006150"/>
                </a:solidFill>
                <a:latin typeface="+mj-lt"/>
                <a:ea typeface="Calibri" panose="020F0502020204030204" pitchFamily="34" charset="0"/>
                <a:cs typeface="Times New Roman" panose="02020603050405020304" pitchFamily="18" charset="0"/>
              </a:rPr>
              <a:t>Rules for the new extension</a:t>
            </a:r>
            <a:endParaRPr lang="en-US" sz="1400" kern="0" dirty="0">
              <a:solidFill>
                <a:srgbClr val="006150"/>
              </a:solidFill>
              <a:latin typeface="+mj-lt"/>
              <a:ea typeface="Times New Roman" panose="02020603050405020304" pitchFamily="18" charset="0"/>
            </a:endParaRPr>
          </a:p>
          <a:p>
            <a:pPr marL="0">
              <a:lnSpc>
                <a:spcPct val="150000"/>
              </a:lnSpc>
              <a:spcBef>
                <a:spcPts val="0"/>
              </a:spcBef>
              <a:spcAft>
                <a:spcPts val="0"/>
              </a:spcAft>
              <a:buFont typeface="Courier New" panose="02070309020205020404" pitchFamily="49" charset="0"/>
              <a:buChar char="o"/>
              <a:defRPr/>
            </a:pPr>
            <a:r>
              <a:rPr lang="en-US" sz="1200" b="0" kern="0" dirty="0">
                <a:ea typeface="Calibri" panose="020F0502020204030204" pitchFamily="34" charset="0"/>
                <a:cs typeface="Times New Roman" panose="02020603050405020304" pitchFamily="18" charset="0"/>
              </a:rPr>
              <a:t>Available for all </a:t>
            </a:r>
            <a:r>
              <a:rPr lang="en-US" sz="1200" kern="0" dirty="0">
                <a:solidFill>
                  <a:srgbClr val="171717"/>
                </a:solidFill>
                <a:ea typeface="Calibri" panose="020F0502020204030204" pitchFamily="34" charset="0"/>
                <a:cs typeface="Times New Roman" panose="02020603050405020304" pitchFamily="18" charset="0"/>
              </a:rPr>
              <a:t>cars and LDVs less than 3500kg</a:t>
            </a:r>
            <a:r>
              <a:rPr lang="en-US" sz="1200" b="0" kern="0" dirty="0">
                <a:solidFill>
                  <a:srgbClr val="171717"/>
                </a:solidFill>
                <a:ea typeface="Calibri" panose="020F0502020204030204" pitchFamily="34" charset="0"/>
                <a:cs typeface="Times New Roman" panose="02020603050405020304" pitchFamily="18" charset="0"/>
              </a:rPr>
              <a:t> </a:t>
            </a:r>
            <a:r>
              <a:rPr lang="en-US" sz="1200" b="0" kern="0" dirty="0">
                <a:ea typeface="Calibri" panose="020F0502020204030204" pitchFamily="34" charset="0"/>
                <a:cs typeface="Times New Roman" panose="02020603050405020304" pitchFamily="18" charset="0"/>
              </a:rPr>
              <a:t>on Personal and Commercial products. </a:t>
            </a:r>
            <a:endParaRPr lang="en-US" sz="1200" b="0" kern="0" dirty="0">
              <a:latin typeface="Times New Roman" panose="02020603050405020304" pitchFamily="18" charset="0"/>
              <a:ea typeface="Times New Roman" panose="02020603050405020304" pitchFamily="18" charset="0"/>
            </a:endParaRPr>
          </a:p>
          <a:p>
            <a:pPr marL="0">
              <a:lnSpc>
                <a:spcPct val="150000"/>
              </a:lnSpc>
              <a:spcBef>
                <a:spcPts val="0"/>
              </a:spcBef>
              <a:spcAft>
                <a:spcPts val="0"/>
              </a:spcAft>
              <a:buFont typeface="Courier New" panose="02070309020205020404" pitchFamily="49" charset="0"/>
              <a:buChar char="o"/>
              <a:defRPr/>
            </a:pPr>
            <a:r>
              <a:rPr lang="en-US" sz="1200" b="0" kern="0" dirty="0">
                <a:ea typeface="Calibri" panose="020F0502020204030204" pitchFamily="34" charset="0"/>
                <a:cs typeface="Times New Roman" panose="02020603050405020304" pitchFamily="18" charset="0"/>
              </a:rPr>
              <a:t>The extension can be selected for Comprehensively insured and Third-Party Fire and Theft covers. </a:t>
            </a:r>
            <a:endParaRPr lang="en-US" sz="1200" b="0" kern="0" dirty="0">
              <a:latin typeface="Times New Roman" panose="02020603050405020304" pitchFamily="18" charset="0"/>
              <a:ea typeface="Times New Roman" panose="02020603050405020304" pitchFamily="18" charset="0"/>
            </a:endParaRPr>
          </a:p>
          <a:p>
            <a:pPr marL="0">
              <a:lnSpc>
                <a:spcPct val="150000"/>
              </a:lnSpc>
              <a:spcBef>
                <a:spcPts val="0"/>
              </a:spcBef>
              <a:spcAft>
                <a:spcPts val="0"/>
              </a:spcAft>
              <a:buFont typeface="Courier New" panose="02070309020205020404" pitchFamily="49" charset="0"/>
              <a:buChar char="o"/>
              <a:defRPr/>
            </a:pPr>
            <a:r>
              <a:rPr lang="en-US" sz="1200" b="0" kern="0" dirty="0">
                <a:latin typeface="+mn-lt"/>
                <a:ea typeface="Calibri" panose="020F0502020204030204" pitchFamily="34" charset="0"/>
                <a:cs typeface="Times New Roman" panose="02020603050405020304" pitchFamily="18" charset="0"/>
              </a:rPr>
              <a:t>There are 3 available options for selection i.e., </a:t>
            </a:r>
            <a:r>
              <a:rPr lang="en-US" sz="1200" kern="0" dirty="0">
                <a:solidFill>
                  <a:srgbClr val="171717"/>
                </a:solidFill>
                <a:latin typeface="+mn-lt"/>
                <a:ea typeface="Calibri" panose="020F0502020204030204" pitchFamily="34" charset="0"/>
                <a:cs typeface="Times New Roman" panose="02020603050405020304" pitchFamily="18" charset="0"/>
              </a:rPr>
              <a:t>15%, 20% or 25%. </a:t>
            </a:r>
            <a:endParaRPr lang="en-US" sz="1200" kern="0" dirty="0">
              <a:solidFill>
                <a:srgbClr val="171717"/>
              </a:solidFill>
              <a:latin typeface="+mn-lt"/>
              <a:ea typeface="Times New Roman" panose="02020603050405020304" pitchFamily="18" charset="0"/>
            </a:endParaRPr>
          </a:p>
          <a:p>
            <a:pPr marL="0">
              <a:lnSpc>
                <a:spcPct val="150000"/>
              </a:lnSpc>
              <a:spcBef>
                <a:spcPts val="0"/>
              </a:spcBef>
              <a:spcAft>
                <a:spcPts val="0"/>
              </a:spcAft>
              <a:buFont typeface="Courier New" panose="02070309020205020404" pitchFamily="49" charset="0"/>
              <a:buChar char="o"/>
              <a:defRPr/>
            </a:pPr>
            <a:r>
              <a:rPr lang="en-US" sz="1200" b="0" kern="0" dirty="0">
                <a:ea typeface="Calibri" panose="020F0502020204030204" pitchFamily="34" charset="0"/>
                <a:cs typeface="Times New Roman" panose="02020603050405020304" pitchFamily="18" charset="0"/>
              </a:rPr>
              <a:t>A clause must be selected if this extension is required. </a:t>
            </a:r>
          </a:p>
          <a:p>
            <a:pPr marL="0">
              <a:lnSpc>
                <a:spcPct val="150000"/>
              </a:lnSpc>
              <a:spcBef>
                <a:spcPts val="0"/>
              </a:spcBef>
              <a:spcAft>
                <a:spcPts val="0"/>
              </a:spcAft>
              <a:buFont typeface="Courier New" panose="02070309020205020404" pitchFamily="49" charset="0"/>
              <a:buChar char="o"/>
              <a:defRPr/>
            </a:pPr>
            <a:r>
              <a:rPr lang="en-US" sz="1200" b="0" kern="0" dirty="0">
                <a:ea typeface="Calibri" panose="020F0502020204030204" pitchFamily="34" charset="0"/>
                <a:cs typeface="Times New Roman" panose="02020603050405020304" pitchFamily="18" charset="0"/>
              </a:rPr>
              <a:t>This extension will be available to </a:t>
            </a:r>
            <a:r>
              <a:rPr lang="en-US" sz="1200" kern="0" dirty="0">
                <a:solidFill>
                  <a:srgbClr val="171717"/>
                </a:solidFill>
                <a:ea typeface="Calibri" panose="020F0502020204030204" pitchFamily="34" charset="0"/>
                <a:cs typeface="Times New Roman" panose="02020603050405020304" pitchFamily="18" charset="0"/>
              </a:rPr>
              <a:t>existing business.</a:t>
            </a:r>
          </a:p>
          <a:p>
            <a:pPr marL="0">
              <a:lnSpc>
                <a:spcPct val="150000"/>
              </a:lnSpc>
              <a:spcBef>
                <a:spcPts val="0"/>
              </a:spcBef>
              <a:spcAft>
                <a:spcPts val="0"/>
              </a:spcAft>
              <a:buFont typeface="Courier New" panose="02070309020205020404" pitchFamily="49" charset="0"/>
              <a:buChar char="o"/>
              <a:defRPr/>
            </a:pPr>
            <a:r>
              <a:rPr lang="en-US" sz="1200" kern="0" dirty="0">
                <a:solidFill>
                  <a:srgbClr val="171717"/>
                </a:solidFill>
                <a:latin typeface="+mn-lt"/>
                <a:ea typeface="Calibri" panose="020F0502020204030204" pitchFamily="34" charset="0"/>
                <a:cs typeface="Times New Roman" panose="02020603050405020304" pitchFamily="18" charset="0"/>
              </a:rPr>
              <a:t> </a:t>
            </a:r>
            <a:r>
              <a:rPr lang="en-US" sz="1200" b="0" kern="0" dirty="0">
                <a:solidFill>
                  <a:srgbClr val="171717"/>
                </a:solidFill>
                <a:latin typeface="+mn-lt"/>
                <a:ea typeface="Calibri" panose="020F0502020204030204" pitchFamily="34" charset="0"/>
                <a:cs typeface="Times New Roman" panose="02020603050405020304" pitchFamily="18" charset="0"/>
              </a:rPr>
              <a:t>This</a:t>
            </a:r>
            <a:r>
              <a:rPr lang="en-US" sz="1200" kern="0" dirty="0">
                <a:solidFill>
                  <a:srgbClr val="171717"/>
                </a:solidFill>
                <a:latin typeface="+mn-lt"/>
                <a:ea typeface="Calibri" panose="020F0502020204030204" pitchFamily="34" charset="0"/>
                <a:cs typeface="Times New Roman" panose="02020603050405020304" pitchFamily="18" charset="0"/>
              </a:rPr>
              <a:t> </a:t>
            </a:r>
            <a:r>
              <a:rPr lang="en-US" sz="1200" b="0" kern="0" dirty="0">
                <a:solidFill>
                  <a:srgbClr val="171717"/>
                </a:solidFill>
                <a:latin typeface="+mn-lt"/>
                <a:ea typeface="Calibri" panose="020F0502020204030204" pitchFamily="34" charset="0"/>
                <a:cs typeface="Times New Roman" panose="02020603050405020304" pitchFamily="18" charset="0"/>
              </a:rPr>
              <a:t>cover is </a:t>
            </a:r>
            <a:r>
              <a:rPr lang="en-US" sz="1200" kern="0" dirty="0">
                <a:solidFill>
                  <a:srgbClr val="171717"/>
                </a:solidFill>
                <a:latin typeface="+mn-lt"/>
                <a:ea typeface="Calibri" panose="020F0502020204030204" pitchFamily="34" charset="0"/>
                <a:cs typeface="Times New Roman" panose="02020603050405020304" pitchFamily="18" charset="0"/>
              </a:rPr>
              <a:t>optional on renewals. </a:t>
            </a:r>
          </a:p>
          <a:p>
            <a:pPr marL="0">
              <a:lnSpc>
                <a:spcPct val="150000"/>
              </a:lnSpc>
              <a:spcBef>
                <a:spcPts val="0"/>
              </a:spcBef>
              <a:spcAft>
                <a:spcPts val="0"/>
              </a:spcAft>
              <a:buFont typeface="Courier New" panose="02070309020205020404" pitchFamily="49" charset="0"/>
              <a:buChar char="o"/>
              <a:defRPr/>
            </a:pPr>
            <a:r>
              <a:rPr lang="en-US" sz="1200" kern="0" dirty="0">
                <a:solidFill>
                  <a:srgbClr val="171717"/>
                </a:solidFill>
                <a:latin typeface="+mn-lt"/>
                <a:ea typeface="Calibri" panose="020F0502020204030204" pitchFamily="34" charset="0"/>
                <a:cs typeface="Times New Roman" panose="02020603050405020304" pitchFamily="18" charset="0"/>
              </a:rPr>
              <a:t> </a:t>
            </a:r>
            <a:r>
              <a:rPr lang="en-US" sz="1200" b="0" kern="0" dirty="0">
                <a:solidFill>
                  <a:srgbClr val="171717"/>
                </a:solidFill>
                <a:latin typeface="+mn-lt"/>
                <a:ea typeface="Calibri" panose="020F0502020204030204" pitchFamily="34" charset="0"/>
                <a:cs typeface="Times New Roman" panose="02020603050405020304" pitchFamily="18" charset="0"/>
              </a:rPr>
              <a:t>A</a:t>
            </a:r>
            <a:r>
              <a:rPr lang="en-US" sz="1200" kern="0" dirty="0">
                <a:solidFill>
                  <a:srgbClr val="171717"/>
                </a:solidFill>
                <a:latin typeface="+mn-lt"/>
                <a:ea typeface="Calibri" panose="020F0502020204030204" pitchFamily="34" charset="0"/>
                <a:cs typeface="Times New Roman" panose="02020603050405020304" pitchFamily="18" charset="0"/>
              </a:rPr>
              <a:t> </a:t>
            </a:r>
            <a:r>
              <a:rPr lang="en-US" sz="1200" b="0" kern="0" dirty="0">
                <a:ea typeface="Calibri" panose="020F0502020204030204" pitchFamily="34" charset="0"/>
                <a:cs typeface="Times New Roman" panose="02020603050405020304" pitchFamily="18" charset="0"/>
              </a:rPr>
              <a:t>premium will be charged for this extension and included in the overall motor premium.</a:t>
            </a:r>
          </a:p>
          <a:p>
            <a:pPr marL="0">
              <a:lnSpc>
                <a:spcPct val="150000"/>
              </a:lnSpc>
              <a:spcBef>
                <a:spcPts val="0"/>
              </a:spcBef>
              <a:spcAft>
                <a:spcPts val="0"/>
              </a:spcAft>
              <a:buFont typeface="Courier New" panose="02070309020205020404" pitchFamily="49" charset="0"/>
              <a:buChar char="o"/>
              <a:defRPr/>
            </a:pPr>
            <a:r>
              <a:rPr lang="en-US" sz="1200" b="0" kern="0" dirty="0">
                <a:ea typeface="Calibri" panose="020F0502020204030204" pitchFamily="34" charset="0"/>
                <a:cs typeface="Times New Roman" panose="02020603050405020304" pitchFamily="18" charset="0"/>
              </a:rPr>
              <a:t> </a:t>
            </a:r>
            <a:r>
              <a:rPr lang="en-US" sz="1200" b="0" kern="0" dirty="0">
                <a:cs typeface="Times New Roman" panose="02020603050405020304" pitchFamily="18" charset="0"/>
              </a:rPr>
              <a:t>The cover as well as the percentage selected, will be printed on the policy schedul</a:t>
            </a:r>
            <a:r>
              <a:rPr lang="en-US" sz="1200" b="0" kern="0" dirty="0">
                <a:ea typeface="Calibri" panose="020F0502020204030204" pitchFamily="34" charset="0"/>
                <a:cs typeface="Times New Roman" panose="02020603050405020304" pitchFamily="18" charset="0"/>
              </a:rPr>
              <a:t>e</a:t>
            </a:r>
            <a:r>
              <a:rPr lang="en-US" sz="1200" kern="0" dirty="0">
                <a:latin typeface="+mn-lt"/>
                <a:ea typeface="Calibri" panose="020F0502020204030204" pitchFamily="34" charset="0"/>
                <a:cs typeface="Times New Roman" panose="02020603050405020304" pitchFamily="18" charset="0"/>
              </a:rPr>
              <a:t>.</a:t>
            </a:r>
          </a:p>
          <a:p>
            <a:pPr marL="0" indent="0">
              <a:spcBef>
                <a:spcPts val="0"/>
              </a:spcBef>
              <a:spcAft>
                <a:spcPts val="0"/>
              </a:spcAft>
              <a:buNone/>
              <a:defRPr/>
            </a:pPr>
            <a:r>
              <a:rPr lang="en-US" sz="1200" b="0" kern="0" dirty="0">
                <a:solidFill>
                  <a:srgbClr val="171717"/>
                </a:solidFill>
                <a:latin typeface="+mn-lt"/>
                <a:ea typeface="Calibri" panose="020F0502020204030204" pitchFamily="34" charset="0"/>
                <a:cs typeface="Times New Roman" panose="02020603050405020304" pitchFamily="18" charset="0"/>
              </a:rPr>
              <a:t> </a:t>
            </a:r>
            <a:endParaRPr lang="en-US" sz="1200" kern="0" dirty="0">
              <a:solidFill>
                <a:srgbClr val="171717"/>
              </a:solidFill>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rPr>
              <a:t> NB: RETAIL VALUE TOP UP COVER PREMIUM</a:t>
            </a:r>
          </a:p>
          <a:p>
            <a:pPr marL="0" marR="0" indent="0">
              <a:spcBef>
                <a:spcPts val="0"/>
              </a:spcBef>
              <a:spcAft>
                <a:spcPts val="0"/>
              </a:spcAft>
              <a:buNone/>
            </a:pPr>
            <a:endParaRPr lang="en-US" sz="1200" b="1"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200" b="0" kern="0" dirty="0">
                <a:cs typeface="Times New Roman" panose="02020603050405020304" pitchFamily="18" charset="0"/>
              </a:rPr>
              <a:t>OMI Retail Value Motor Calculator must be utilised to calculate the Retail Value Top-Op premium.</a:t>
            </a:r>
          </a:p>
          <a:p>
            <a:pPr marL="0">
              <a:lnSpc>
                <a:spcPct val="150000"/>
              </a:lnSpc>
              <a:spcBef>
                <a:spcPts val="0"/>
              </a:spcBef>
              <a:spcAft>
                <a:spcPts val="0"/>
              </a:spcAft>
              <a:buFont typeface="Courier New" panose="02070309020205020404" pitchFamily="49" charset="0"/>
              <a:buChar char="o"/>
              <a:defRPr/>
            </a:pPr>
            <a:endParaRPr lang="en-US" sz="1200" kern="0" dirty="0">
              <a:latin typeface="+mn-lt"/>
              <a:ea typeface="Times New Roman" panose="02020603050405020304" pitchFamily="18" charset="0"/>
            </a:endParaRPr>
          </a:p>
          <a:p>
            <a:pPr marL="0">
              <a:lnSpc>
                <a:spcPct val="150000"/>
              </a:lnSpc>
              <a:spcBef>
                <a:spcPts val="0"/>
              </a:spcBef>
              <a:spcAft>
                <a:spcPts val="0"/>
              </a:spcAft>
              <a:buFont typeface="Courier New" panose="02070309020205020404" pitchFamily="49" charset="0"/>
              <a:buChar char="o"/>
              <a:defRPr/>
            </a:pPr>
            <a:endParaRPr lang="en-US" sz="1200" kern="0" dirty="0">
              <a:ea typeface="Times New Roman" panose="02020603050405020304" pitchFamily="18" charset="0"/>
              <a:cs typeface="Times New Roman" panose="02020603050405020304" pitchFamily="18" charset="0"/>
            </a:endParaRPr>
          </a:p>
          <a:p>
            <a:pPr marL="0">
              <a:spcBef>
                <a:spcPts val="0"/>
              </a:spcBef>
              <a:spcAft>
                <a:spcPts val="0"/>
              </a:spcAft>
              <a:buFont typeface="Courier New" panose="02070309020205020404" pitchFamily="49" charset="0"/>
              <a:buChar char="o"/>
              <a:defRPr/>
            </a:pPr>
            <a:endParaRPr lang="en-US" sz="1200" b="0" kern="0" dirty="0">
              <a:latin typeface="Times New Roman" panose="02020603050405020304" pitchFamily="18" charset="0"/>
              <a:ea typeface="Times New Roman" panose="02020603050405020304" pitchFamily="18" charset="0"/>
            </a:endParaRPr>
          </a:p>
          <a:p>
            <a:pPr marL="0">
              <a:spcBef>
                <a:spcPts val="0"/>
              </a:spcBef>
              <a:spcAft>
                <a:spcPts val="0"/>
              </a:spcAft>
              <a:buFont typeface="Courier New" panose="02070309020205020404" pitchFamily="49" charset="0"/>
              <a:buChar char="o"/>
              <a:defRPr/>
            </a:pPr>
            <a:endParaRPr lang="en-US" sz="1200" b="0" kern="0" dirty="0">
              <a:latin typeface="Times New Roman" panose="02020603050405020304" pitchFamily="18" charset="0"/>
              <a:ea typeface="Times New Roman" panose="02020603050405020304" pitchFamily="18" charset="0"/>
            </a:endParaRPr>
          </a:p>
          <a:p>
            <a:pPr marL="0" indent="0">
              <a:spcBef>
                <a:spcPts val="0"/>
              </a:spcBef>
              <a:spcAft>
                <a:spcPts val="1000"/>
              </a:spcAft>
              <a:buFont typeface="Lucida Grande" pitchFamily="121" charset="0"/>
              <a:buNone/>
              <a:defRPr/>
            </a:pPr>
            <a:endParaRPr lang="en-US" sz="1200" b="0" kern="0" dirty="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1DC9F3DC-FFD1-4FB7-AE87-36101924929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MS PGothic" panose="020B0600070205080204" pitchFamily="34" charset="-128"/>
              </a:defRPr>
            </a:lvl1pPr>
            <a:lvl2pPr marL="742950" indent="-285750">
              <a:defRPr sz="2400" b="1">
                <a:solidFill>
                  <a:schemeClr val="tx1"/>
                </a:solidFill>
                <a:latin typeface="Times New Roman" panose="02020603050405020304" pitchFamily="18" charset="0"/>
                <a:ea typeface="MS PGothic" panose="020B0600070205080204" pitchFamily="34" charset="-128"/>
              </a:defRPr>
            </a:lvl2pPr>
            <a:lvl3pPr marL="1143000" indent="-228600">
              <a:defRPr sz="2400" b="1">
                <a:solidFill>
                  <a:schemeClr val="tx1"/>
                </a:solidFill>
                <a:latin typeface="Times New Roman" panose="02020603050405020304" pitchFamily="18" charset="0"/>
                <a:ea typeface="MS PGothic" panose="020B0600070205080204" pitchFamily="34" charset="-128"/>
              </a:defRPr>
            </a:lvl3pPr>
            <a:lvl4pPr marL="1600200" indent="-228600">
              <a:defRPr sz="2400" b="1">
                <a:solidFill>
                  <a:schemeClr val="tx1"/>
                </a:solidFill>
                <a:latin typeface="Times New Roman" panose="02020603050405020304" pitchFamily="18" charset="0"/>
                <a:ea typeface="MS PGothic" panose="020B0600070205080204" pitchFamily="34" charset="-128"/>
              </a:defRPr>
            </a:lvl4pPr>
            <a:lvl5pPr marL="2057400" indent="-22860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fld id="{0383479D-DA50-4C03-B412-D5C127EA366C}" type="slidenum">
              <a:rPr lang="en-ZA" altLang="en-US" sz="800" b="0" smtClean="0">
                <a:solidFill>
                  <a:srgbClr val="006150"/>
                </a:solidFill>
                <a:latin typeface="Century Gothic" panose="020B0502020202020204" pitchFamily="34" charset="0"/>
              </a:rPr>
              <a:pPr/>
              <a:t>8</a:t>
            </a:fld>
            <a:endParaRPr lang="en-ZA" altLang="en-US" sz="800" b="0">
              <a:solidFill>
                <a:srgbClr val="006150"/>
              </a:solidFill>
              <a:latin typeface="Century Gothic" panose="020B0502020202020204" pitchFamily="34" charset="0"/>
            </a:endParaRPr>
          </a:p>
        </p:txBody>
      </p:sp>
      <p:pic>
        <p:nvPicPr>
          <p:cNvPr id="17411" name="Picture 19">
            <a:extLst>
              <a:ext uri="{FF2B5EF4-FFF2-40B4-BE49-F238E27FC236}">
                <a16:creationId xmlns:a16="http://schemas.microsoft.com/office/drawing/2014/main" id="{93794982-9340-47DB-843F-A1C834698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403225"/>
            <a:ext cx="384810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F3028AF4-43A3-47CC-8C17-B39E74E5CD0C}"/>
              </a:ext>
            </a:extLst>
          </p:cNvPr>
          <p:cNvSpPr txBox="1"/>
          <p:nvPr/>
        </p:nvSpPr>
        <p:spPr>
          <a:xfrm>
            <a:off x="2554288" y="5878513"/>
            <a:ext cx="3848100" cy="657225"/>
          </a:xfrm>
          <a:prstGeom prst="rect">
            <a:avLst/>
          </a:prstGeom>
          <a:noFill/>
        </p:spPr>
        <p:txBody>
          <a:bodyPr wrap="none"/>
          <a:lstStyle/>
          <a:p>
            <a:pPr>
              <a:buClr>
                <a:schemeClr val="accent2"/>
              </a:buClr>
              <a:buSzPct val="85000"/>
              <a:defRPr/>
            </a:pPr>
            <a:r>
              <a:rPr lang="en-US" sz="3200" dirty="0">
                <a:solidFill>
                  <a:srgbClr val="006150"/>
                </a:solidFill>
                <a:latin typeface="+mn-lt"/>
                <a:ea typeface="Verdana" pitchFamily="34" charset="0"/>
                <a:cs typeface="Verdana" pitchFamily="34" charset="0"/>
              </a:rPr>
              <a:t>Off- Platform Commercial</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jCwfmT23DRlqNleTsTBUpr+RCte0W8WC"/>
  <p:tag name="SMARTBOX_SB2" val="2U+2Ual+7LPIx82Cu1ZQH5ZN9wVpO0xb"/>
  <p:tag name="THINKCELLUNDODONOTDELETE" val="7"/>
  <p:tag name="SMARTBOX_SB1" val="Cv57jd68XXIk6ZdLblvcjcEDn3fXsNqdSGsbfYaEek3rGaVt1u928LSEbF13ea/m1AS1lNtrdpxIOdIzYt80wDwlxAPz3i0cgaaWIpxmKddvRUlhv3Ud48nCXHLAzC64yig7anS/i1vodxv7TrNiDUoXO4ql0rqHaIC5AtLtr4o="/>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maZ9NaIfvEKEF3_S41f9f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aZ9NaIfvEKEF3_S41f9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maZ9NaIfvEKEF3_S41f9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maZ9NaIfvEKEF3_S41f9f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maZ9NaIfvEKEF3_S41f9f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aZ9NaIfvEKEF3_S41f9f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aZ9NaIfvEKEF3_S41f9f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aZ9NaIfvEKEF3_S41f9f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aZ9NaIfvEKEF3_S41f9f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maZ9NaIfvEKEF3_S41f9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aZ9NaIfvEKEF3_S41f9f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aZ9NaIfvEKEF3_S41f9f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maZ9NaIfvEKEF3_S41f9fg"/>
</p:tagLst>
</file>

<file path=ppt/tags/tag23.xml><?xml version="1.0" encoding="utf-8"?>
<p:tagLst xmlns:a="http://schemas.openxmlformats.org/drawingml/2006/main" xmlns:r="http://schemas.openxmlformats.org/officeDocument/2006/relationships" xmlns:p="http://schemas.openxmlformats.org/presentationml/2006/main">
  <p:tag name="SMARTBOX_SB6" val="FTI8BmWORSXdS5EECwna/o7tRix6Hep9"/>
  <p:tag name="SMARTBOX_SB8" val="S5B15mQPe5Rqaw2UR9eHvQ=="/>
  <p:tag name="SMARTBOX_SB7" val="hO7oYXUSLHv2I+KOPCt7K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T1HkGoU7UG.NPrrdgujI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aZ9NaIfvEKEF3_S41f9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_6PtZaMCC0un.sLBlGhYV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aZ9NaIfvEKEF3_S41f9fg"/>
</p:tagLst>
</file>

<file path=ppt/theme/theme1.xml><?xml version="1.0" encoding="utf-8"?>
<a:theme xmlns:a="http://schemas.openxmlformats.org/drawingml/2006/main" name="OM-Presentation Master2 1">
  <a:themeElements>
    <a:clrScheme name="Custom 16">
      <a:dk1>
        <a:srgbClr val="333333"/>
      </a:dk1>
      <a:lt1>
        <a:srgbClr val="FFFFFF"/>
      </a:lt1>
      <a:dk2>
        <a:srgbClr val="006150"/>
      </a:dk2>
      <a:lt2>
        <a:srgbClr val="E4E4E4"/>
      </a:lt2>
      <a:accent1>
        <a:srgbClr val="6EAB24"/>
      </a:accent1>
      <a:accent2>
        <a:srgbClr val="006150"/>
      </a:accent2>
      <a:accent3>
        <a:srgbClr val="EA7125"/>
      </a:accent3>
      <a:accent4>
        <a:srgbClr val="830051"/>
      </a:accent4>
      <a:accent5>
        <a:srgbClr val="00B0CA"/>
      </a:accent5>
      <a:accent6>
        <a:srgbClr val="7D868C"/>
      </a:accent6>
      <a:hlink>
        <a:srgbClr val="006150"/>
      </a:hlink>
      <a:folHlink>
        <a:srgbClr val="6EAB24"/>
      </a:folHlink>
    </a:clrScheme>
    <a:fontScheme name="Custom 14">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noFill/>
          <a:prstDash val="solid"/>
          <a:round/>
          <a:headEnd type="none" w="sm" len="sm"/>
          <a:tailEnd type="none" w="sm" len="sm"/>
        </a:ln>
        <a:effectLst/>
      </a:spPr>
      <a:bodyPr vert="horz" wrap="square" lIns="72000" tIns="72000" rIns="72000" bIns="72000" numCol="1" rtlCol="0" anchor="ctr" anchorCtr="0" compatLnSpc="1">
        <a:prstTxWarp prst="textNoShape">
          <a:avLst/>
        </a:prstTxWarp>
        <a:noAutofit/>
      </a:bodyPr>
      <a:lstStyle>
        <a:defPPr algn="ctr" defTabSz="762000">
          <a:spcBef>
            <a:spcPts val="0"/>
          </a:spcBef>
          <a:spcAft>
            <a:spcPts val="600"/>
          </a:spcAft>
          <a:buClr>
            <a:srgbClr val="8CC63F"/>
          </a:buClr>
          <a:buSzPct val="85000"/>
          <a:defRPr sz="1200" kern="0" dirty="0" smtClean="0">
            <a:solidFill>
              <a:schemeClr val="bg1"/>
            </a:solidFill>
            <a:latin typeface="Verdana" pitchFamily="34" charset="0"/>
            <a:ea typeface="Verdana" pitchFamily="34" charset="0"/>
            <a:cs typeface="Verdana" pitchFamily="34" charset="0"/>
          </a:defRPr>
        </a:defPPr>
      </a:lstStyle>
    </a:spDef>
    <a:lnDef>
      <a:spPr bwMode="auto">
        <a:noFill/>
        <a:ln w="9525" cap="flat" cmpd="sng" algn="ctr">
          <a:solidFill>
            <a:schemeClr val="accent1"/>
          </a:solidFill>
          <a:prstDash val="solid"/>
          <a:round/>
          <a:headEnd type="none" w="sm" len="sm"/>
          <a:tailEnd type="none" w="sm" len="sm"/>
        </a:ln>
        <a:effectLst/>
      </a:spPr>
      <a:bodyPr/>
      <a:lstStyle/>
    </a:lnDef>
    <a:txDef>
      <a:spPr>
        <a:noFill/>
      </a:spPr>
      <a:bodyPr wrap="square" rtlCol="0">
        <a:noAutofit/>
      </a:bodyPr>
      <a:lstStyle>
        <a:defPPr>
          <a:buClr>
            <a:schemeClr val="accent2"/>
          </a:buClr>
          <a:buSzPct val="85000"/>
          <a:defRPr sz="1600" b="0" dirty="0" smtClean="0">
            <a:solidFill>
              <a:schemeClr val="tx1">
                <a:lumMod val="75000"/>
              </a:schemeClr>
            </a:solidFill>
            <a:latin typeface="+mn-lt"/>
            <a:ea typeface="Verdana" pitchFamily="34" charset="0"/>
            <a:cs typeface="Verdana" pitchFamily="34" charset="0"/>
          </a:defRPr>
        </a:defPPr>
      </a:lstStyle>
    </a:tx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5">
      <a:dk1>
        <a:srgbClr val="333333"/>
      </a:dk1>
      <a:lt1>
        <a:srgbClr val="FFFFFF"/>
      </a:lt1>
      <a:dk2>
        <a:srgbClr val="808080"/>
      </a:dk2>
      <a:lt2>
        <a:srgbClr val="E4E4E4"/>
      </a:lt2>
      <a:accent1>
        <a:srgbClr val="008765"/>
      </a:accent1>
      <a:accent2>
        <a:srgbClr val="8CC63F"/>
      </a:accent2>
      <a:accent3>
        <a:srgbClr val="B3DA80"/>
      </a:accent3>
      <a:accent4>
        <a:srgbClr val="D2EEB0"/>
      </a:accent4>
      <a:accent5>
        <a:srgbClr val="FBDD03"/>
      </a:accent5>
      <a:accent6>
        <a:srgbClr val="FEEE7A"/>
      </a:accent6>
      <a:hlink>
        <a:srgbClr val="9E0000"/>
      </a:hlink>
      <a:folHlink>
        <a:srgbClr val="92D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5">
      <a:dk1>
        <a:srgbClr val="333333"/>
      </a:dk1>
      <a:lt1>
        <a:srgbClr val="FFFFFF"/>
      </a:lt1>
      <a:dk2>
        <a:srgbClr val="808080"/>
      </a:dk2>
      <a:lt2>
        <a:srgbClr val="E4E4E4"/>
      </a:lt2>
      <a:accent1>
        <a:srgbClr val="008765"/>
      </a:accent1>
      <a:accent2>
        <a:srgbClr val="8CC63F"/>
      </a:accent2>
      <a:accent3>
        <a:srgbClr val="B3DA80"/>
      </a:accent3>
      <a:accent4>
        <a:srgbClr val="D2EEB0"/>
      </a:accent4>
      <a:accent5>
        <a:srgbClr val="FBDD03"/>
      </a:accent5>
      <a:accent6>
        <a:srgbClr val="FEEE7A"/>
      </a:accent6>
      <a:hlink>
        <a:srgbClr val="9E0000"/>
      </a:hlink>
      <a:folHlink>
        <a:srgbClr val="92D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A004E292D40242B0B5B8D49A592727" ma:contentTypeVersion="10" ma:contentTypeDescription="Create a new document." ma:contentTypeScope="" ma:versionID="7081d73801a65fd8ef20f0ea8495b55a">
  <xsd:schema xmlns:xsd="http://www.w3.org/2001/XMLSchema" xmlns:xs="http://www.w3.org/2001/XMLSchema" xmlns:p="http://schemas.microsoft.com/office/2006/metadata/properties" xmlns:ns3="644f554c-90cf-4f76-9673-83e8f7a0d9c2" xmlns:ns4="be6c8733-cf2b-46eb-8a9e-144f8ba67fc3" targetNamespace="http://schemas.microsoft.com/office/2006/metadata/properties" ma:root="true" ma:fieldsID="a9e2f6fe5fd18de53055dad1d524f7a3" ns3:_="" ns4:_="">
    <xsd:import namespace="644f554c-90cf-4f76-9673-83e8f7a0d9c2"/>
    <xsd:import namespace="be6c8733-cf2b-46eb-8a9e-144f8ba67fc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4f554c-90cf-4f76-9673-83e8f7a0d9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6c8733-cf2b-46eb-8a9e-144f8ba67f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373179-0F17-4519-8486-56AEE6EFC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4f554c-90cf-4f76-9673-83e8f7a0d9c2"/>
    <ds:schemaRef ds:uri="be6c8733-cf2b-46eb-8a9e-144f8ba67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8D98B-C0D3-4B22-AB13-08BAC241C815}">
  <ds:schemaRefs>
    <ds:schemaRef ds:uri="http://purl.org/dc/term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644f554c-90cf-4f76-9673-83e8f7a0d9c2"/>
    <ds:schemaRef ds:uri="http://schemas.openxmlformats.org/package/2006/metadata/core-properties"/>
    <ds:schemaRef ds:uri="be6c8733-cf2b-46eb-8a9e-144f8ba67fc3"/>
    <ds:schemaRef ds:uri="http://purl.org/dc/dcmitype/"/>
  </ds:schemaRefs>
</ds:datastoreItem>
</file>

<file path=customXml/itemProps3.xml><?xml version="1.0" encoding="utf-8"?>
<ds:datastoreItem xmlns:ds="http://schemas.openxmlformats.org/officeDocument/2006/customXml" ds:itemID="{3CA42689-2A23-4847-B9C2-5B1F8F7FDC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OM-Presentation Master2 1</Template>
  <TotalTime>15665</TotalTime>
  <Words>2903</Words>
  <Application>Microsoft Office PowerPoint</Application>
  <PresentationFormat>On-screen Show (4:3)</PresentationFormat>
  <Paragraphs>316</Paragraphs>
  <Slides>27</Slides>
  <Notes>20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0" baseType="lpstr">
      <vt:lpstr>Arial</vt:lpstr>
      <vt:lpstr>Calibri</vt:lpstr>
      <vt:lpstr>Century Gothic</vt:lpstr>
      <vt:lpstr>Courier New</vt:lpstr>
      <vt:lpstr>Lucida Grande</vt:lpstr>
      <vt:lpstr>Symbol</vt:lpstr>
      <vt:lpstr>Times New Roman</vt:lpstr>
      <vt:lpstr>Univers 55</vt:lpstr>
      <vt:lpstr>Verdana</vt:lpstr>
      <vt:lpstr>Webdings</vt:lpstr>
      <vt:lpstr>Wingdings</vt:lpstr>
      <vt:lpstr>OM-Presentation Master2 1</vt:lpstr>
      <vt:lpstr>think-cell Slide</vt:lpstr>
      <vt:lpstr>PowerPoint Presentation</vt:lpstr>
      <vt:lpstr>Discussion Points</vt:lpstr>
      <vt:lpstr>PowerPoint Presentation</vt:lpstr>
      <vt:lpstr>Off – PLATFORM Personal Lines exclusions and Demarcation changes</vt:lpstr>
      <vt:lpstr>Personal Lines – excess changes</vt:lpstr>
      <vt:lpstr>LIMIT CHANGES </vt:lpstr>
      <vt:lpstr>REMOVAL OF SECTIONS </vt:lpstr>
      <vt:lpstr>Motor section: Retail Value Top-Up cover – OFF – Platform Personal and Commercial policies</vt:lpstr>
      <vt:lpstr>PowerPoint Presentation</vt:lpstr>
      <vt:lpstr>General exceptions, conditions, and provisions </vt:lpstr>
      <vt:lpstr>business interruption</vt:lpstr>
      <vt:lpstr>business interruption - CONTINUED</vt:lpstr>
      <vt:lpstr>business interruption - CONTINUED</vt:lpstr>
      <vt:lpstr>business interruption - CONTINUED</vt:lpstr>
      <vt:lpstr>Territorial limits</vt:lpstr>
      <vt:lpstr>Accidental damage</vt:lpstr>
      <vt:lpstr>Fire and Buildings Combined</vt:lpstr>
      <vt:lpstr>Public liability /Broadform public liability / Umbrella liability / Employers’ liability/</vt:lpstr>
      <vt:lpstr>Demarcation updates - Group personal accident and stated benefits section</vt:lpstr>
      <vt:lpstr>Motor section</vt:lpstr>
      <vt:lpstr>Motor section CONTINUED</vt:lpstr>
      <vt:lpstr>Personal line sections (under multisure) </vt:lpstr>
      <vt:lpstr>Personal line sections (UNDER multisure) - continued</vt:lpstr>
      <vt:lpstr>Body corporate</vt:lpstr>
      <vt:lpstr>Body corporate - continued</vt:lpstr>
      <vt:lpstr>Body corporate - continued</vt:lpstr>
      <vt:lpstr>PowerPoint Presentation</vt:lpstr>
    </vt:vector>
  </TitlesOfParts>
  <Company>Old Mutual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om20720</dc:creator>
  <cp:lastModifiedBy>Fatima Lambat</cp:lastModifiedBy>
  <cp:revision>621</cp:revision>
  <cp:lastPrinted>2000-06-14T15:06:42Z</cp:lastPrinted>
  <dcterms:created xsi:type="dcterms:W3CDTF">2013-05-28T08:28:13Z</dcterms:created>
  <dcterms:modified xsi:type="dcterms:W3CDTF">2022-08-31T08:37:29Z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0x01010094A004E292D40242B0B5B8D49A592727</vt:lpwstr>
  </property>
</Properties>
</file>